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 id="2147483658" r:id="rId2"/>
    <p:sldMasterId id="2147483659" r:id="rId3"/>
    <p:sldMasterId id="2147483660" r:id="rId4"/>
    <p:sldMasterId id="2147483661" r:id="rId5"/>
    <p:sldMasterId id="2147483662" r:id="rId6"/>
    <p:sldMasterId id="2147483663" r:id="rId7"/>
    <p:sldMasterId id="2147483664" r:id="rId8"/>
    <p:sldMasterId id="2147483665" r:id="rId9"/>
    <p:sldMasterId id="2147483666" r:id="rId10"/>
    <p:sldMasterId id="2147483789" r:id="rId11"/>
  </p:sldMasterIdLst>
  <p:notesMasterIdLst>
    <p:notesMasterId r:id="rId57"/>
  </p:notesMasterIdLst>
  <p:sldIdLst>
    <p:sldId id="399" r:id="rId12"/>
    <p:sldId id="350" r:id="rId13"/>
    <p:sldId id="312" r:id="rId14"/>
    <p:sldId id="311" r:id="rId15"/>
    <p:sldId id="400" r:id="rId16"/>
    <p:sldId id="313" r:id="rId17"/>
    <p:sldId id="401" r:id="rId18"/>
    <p:sldId id="402" r:id="rId19"/>
    <p:sldId id="403" r:id="rId20"/>
    <p:sldId id="318" r:id="rId21"/>
    <p:sldId id="319" r:id="rId22"/>
    <p:sldId id="405" r:id="rId23"/>
    <p:sldId id="406" r:id="rId24"/>
    <p:sldId id="407" r:id="rId25"/>
    <p:sldId id="352" r:id="rId26"/>
    <p:sldId id="322" r:id="rId27"/>
    <p:sldId id="417" r:id="rId28"/>
    <p:sldId id="404" r:id="rId29"/>
    <p:sldId id="334" r:id="rId30"/>
    <p:sldId id="411" r:id="rId31"/>
    <p:sldId id="412" r:id="rId32"/>
    <p:sldId id="335" r:id="rId33"/>
    <p:sldId id="355" r:id="rId34"/>
    <p:sldId id="336" r:id="rId35"/>
    <p:sldId id="413" r:id="rId36"/>
    <p:sldId id="408" r:id="rId37"/>
    <p:sldId id="338" r:id="rId38"/>
    <p:sldId id="409" r:id="rId39"/>
    <p:sldId id="410" r:id="rId40"/>
    <p:sldId id="414" r:id="rId41"/>
    <p:sldId id="339" r:id="rId42"/>
    <p:sldId id="415" r:id="rId43"/>
    <p:sldId id="340" r:id="rId44"/>
    <p:sldId id="416" r:id="rId45"/>
    <p:sldId id="342" r:id="rId46"/>
    <p:sldId id="343" r:id="rId47"/>
    <p:sldId id="356" r:id="rId48"/>
    <p:sldId id="361" r:id="rId49"/>
    <p:sldId id="349" r:id="rId50"/>
    <p:sldId id="344" r:id="rId51"/>
    <p:sldId id="347" r:id="rId52"/>
    <p:sldId id="348" r:id="rId53"/>
    <p:sldId id="362" r:id="rId54"/>
    <p:sldId id="308" r:id="rId55"/>
    <p:sldId id="367" r:id="rId5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1738"/>
    <a:srgbClr val="E21738"/>
    <a:srgbClr val="98877D"/>
    <a:srgbClr val="F3DA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4" autoAdjust="0"/>
    <p:restoredTop sz="84959" autoAdjust="0"/>
  </p:normalViewPr>
  <p:slideViewPr>
    <p:cSldViewPr>
      <p:cViewPr varScale="1">
        <p:scale>
          <a:sx n="53" d="100"/>
          <a:sy n="53" d="100"/>
        </p:scale>
        <p:origin x="1012" y="5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207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N ELIANA BINTI ABDUL RAHIM" userId="f9407d6a-1e53-4299-8655-db65e49bd23a" providerId="ADAL" clId="{76C07CC5-5D54-4AE2-A85C-8A7F0F98A7E9}"/>
    <pc:docChg chg="delSld">
      <pc:chgData name="ELIN ELIANA BINTI ABDUL RAHIM" userId="f9407d6a-1e53-4299-8655-db65e49bd23a" providerId="ADAL" clId="{76C07CC5-5D54-4AE2-A85C-8A7F0F98A7E9}" dt="2021-12-27T02:19:45.341" v="0" actId="47"/>
      <pc:docMkLst>
        <pc:docMk/>
      </pc:docMkLst>
      <pc:sldChg chg="del">
        <pc:chgData name="ELIN ELIANA BINTI ABDUL RAHIM" userId="f9407d6a-1e53-4299-8655-db65e49bd23a" providerId="ADAL" clId="{76C07CC5-5D54-4AE2-A85C-8A7F0F98A7E9}" dt="2021-12-27T02:19:45.341" v="0" actId="47"/>
        <pc:sldMkLst>
          <pc:docMk/>
          <pc:sldMk cId="0" sldId="32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B2B7F-AEBF-4347-927D-CEA56956CBE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MY"/>
        </a:p>
      </dgm:t>
    </dgm:pt>
    <dgm:pt modelId="{7E998D13-B431-45F8-BAD7-F6C33D794248}">
      <dgm:prSet/>
      <dgm:spPr/>
      <dgm:t>
        <a:bodyPr/>
        <a:lstStyle/>
        <a:p>
          <a:r>
            <a:rPr lang="en-US"/>
            <a:t>Understand the roots of agile modeling in prototyping and the four main types of prototyping.</a:t>
          </a:r>
          <a:endParaRPr lang="en-MY"/>
        </a:p>
      </dgm:t>
    </dgm:pt>
    <dgm:pt modelId="{72B21AEE-60DD-4FFF-ACBB-2FA6C7AA6032}" type="parTrans" cxnId="{1CE1070C-E1CC-4DCE-8F4D-449653EE0055}">
      <dgm:prSet/>
      <dgm:spPr/>
      <dgm:t>
        <a:bodyPr/>
        <a:lstStyle/>
        <a:p>
          <a:endParaRPr lang="en-MY"/>
        </a:p>
      </dgm:t>
    </dgm:pt>
    <dgm:pt modelId="{D0F246D9-8C58-4A1C-A86E-63674C0B6348}" type="sibTrans" cxnId="{1CE1070C-E1CC-4DCE-8F4D-449653EE0055}">
      <dgm:prSet/>
      <dgm:spPr/>
      <dgm:t>
        <a:bodyPr/>
        <a:lstStyle/>
        <a:p>
          <a:endParaRPr lang="en-MY"/>
        </a:p>
      </dgm:t>
    </dgm:pt>
    <dgm:pt modelId="{7E4558FF-0CFF-42E8-A57D-91987EB50825}">
      <dgm:prSet/>
      <dgm:spPr/>
      <dgm:t>
        <a:bodyPr/>
        <a:lstStyle/>
        <a:p>
          <a:r>
            <a:rPr lang="en-US"/>
            <a:t>Be able to use prototyping for human information requirements gathering.</a:t>
          </a:r>
          <a:endParaRPr lang="en-MY"/>
        </a:p>
      </dgm:t>
    </dgm:pt>
    <dgm:pt modelId="{DAF90FB5-A6FE-4EF8-A804-722D8F7725E2}" type="parTrans" cxnId="{83F78FF9-B32A-4DBC-A4F9-E14F3E52AC66}">
      <dgm:prSet/>
      <dgm:spPr/>
      <dgm:t>
        <a:bodyPr/>
        <a:lstStyle/>
        <a:p>
          <a:endParaRPr lang="en-MY"/>
        </a:p>
      </dgm:t>
    </dgm:pt>
    <dgm:pt modelId="{35ADCA80-D576-4669-BDD9-6597E2AAC512}" type="sibTrans" cxnId="{83F78FF9-B32A-4DBC-A4F9-E14F3E52AC66}">
      <dgm:prSet/>
      <dgm:spPr/>
      <dgm:t>
        <a:bodyPr/>
        <a:lstStyle/>
        <a:p>
          <a:endParaRPr lang="en-MY"/>
        </a:p>
      </dgm:t>
    </dgm:pt>
    <dgm:pt modelId="{3343FFC6-2D65-4270-BEFB-8DAA6F33E242}">
      <dgm:prSet/>
      <dgm:spPr/>
      <dgm:t>
        <a:bodyPr/>
        <a:lstStyle/>
        <a:p>
          <a:r>
            <a:rPr lang="en-US"/>
            <a:t>Understand agile modeling and the core practices that differentiate it from other development methodologies.</a:t>
          </a:r>
          <a:endParaRPr lang="en-MY"/>
        </a:p>
      </dgm:t>
    </dgm:pt>
    <dgm:pt modelId="{3FB5DE03-F13B-49A6-BE98-E2C8D7E384CB}" type="parTrans" cxnId="{668F7BF5-D05C-4897-A70D-0FE59C63DE22}">
      <dgm:prSet/>
      <dgm:spPr/>
      <dgm:t>
        <a:bodyPr/>
        <a:lstStyle/>
        <a:p>
          <a:endParaRPr lang="en-MY"/>
        </a:p>
      </dgm:t>
    </dgm:pt>
    <dgm:pt modelId="{FDA5708A-B03A-43EB-A69A-044B6A1703CD}" type="sibTrans" cxnId="{668F7BF5-D05C-4897-A70D-0FE59C63DE22}">
      <dgm:prSet/>
      <dgm:spPr/>
      <dgm:t>
        <a:bodyPr/>
        <a:lstStyle/>
        <a:p>
          <a:endParaRPr lang="en-MY"/>
        </a:p>
      </dgm:t>
    </dgm:pt>
    <dgm:pt modelId="{ADD25A4A-4D4E-4292-A08A-3A0368B704D7}">
      <dgm:prSet/>
      <dgm:spPr/>
      <dgm:t>
        <a:bodyPr/>
        <a:lstStyle/>
        <a:p>
          <a:r>
            <a:rPr lang="en-US"/>
            <a:t>Learn the importance of values critical to agile modeling.</a:t>
          </a:r>
          <a:endParaRPr lang="en-MY"/>
        </a:p>
      </dgm:t>
    </dgm:pt>
    <dgm:pt modelId="{D019DBFD-04DC-4C08-9046-85C59050F25F}" type="parTrans" cxnId="{D6AF6C9B-A659-4697-B8FF-5298FA1524CF}">
      <dgm:prSet/>
      <dgm:spPr/>
      <dgm:t>
        <a:bodyPr/>
        <a:lstStyle/>
        <a:p>
          <a:endParaRPr lang="en-MY"/>
        </a:p>
      </dgm:t>
    </dgm:pt>
    <dgm:pt modelId="{390C2756-A75D-41C8-A0E9-5C0D4F6F5B7B}" type="sibTrans" cxnId="{D6AF6C9B-A659-4697-B8FF-5298FA1524CF}">
      <dgm:prSet/>
      <dgm:spPr/>
      <dgm:t>
        <a:bodyPr/>
        <a:lstStyle/>
        <a:p>
          <a:endParaRPr lang="en-MY"/>
        </a:p>
      </dgm:t>
    </dgm:pt>
    <dgm:pt modelId="{E7D523CD-56E5-41A9-AB8A-279B6A7487AF}">
      <dgm:prSet/>
      <dgm:spPr/>
      <dgm:t>
        <a:bodyPr/>
        <a:lstStyle/>
        <a:p>
          <a:r>
            <a:rPr lang="en-US"/>
            <a:t>Understand how to improve efficiency for users who are knowledge workers using either structured methods or agile modeling.</a:t>
          </a:r>
          <a:endParaRPr lang="en-MY"/>
        </a:p>
      </dgm:t>
    </dgm:pt>
    <dgm:pt modelId="{BD64F0A9-112A-4885-B32F-CA966D7CC69C}" type="parTrans" cxnId="{5BCF4958-4342-41A4-8982-E235E0510EEA}">
      <dgm:prSet/>
      <dgm:spPr/>
      <dgm:t>
        <a:bodyPr/>
        <a:lstStyle/>
        <a:p>
          <a:endParaRPr lang="en-MY"/>
        </a:p>
      </dgm:t>
    </dgm:pt>
    <dgm:pt modelId="{60D91685-5E45-4FA4-B905-2CDCBFA8AAA8}" type="sibTrans" cxnId="{5BCF4958-4342-41A4-8982-E235E0510EEA}">
      <dgm:prSet/>
      <dgm:spPr/>
      <dgm:t>
        <a:bodyPr/>
        <a:lstStyle/>
        <a:p>
          <a:endParaRPr lang="en-MY"/>
        </a:p>
      </dgm:t>
    </dgm:pt>
    <dgm:pt modelId="{A4148FA7-7907-4932-B974-6A191E087E1E}" type="pres">
      <dgm:prSet presAssocID="{747B2B7F-AEBF-4347-927D-CEA56956CBE4}" presName="linear" presStyleCnt="0">
        <dgm:presLayoutVars>
          <dgm:animLvl val="lvl"/>
          <dgm:resizeHandles val="exact"/>
        </dgm:presLayoutVars>
      </dgm:prSet>
      <dgm:spPr/>
    </dgm:pt>
    <dgm:pt modelId="{E1666AD1-D0EF-428D-9263-F96144084C76}" type="pres">
      <dgm:prSet presAssocID="{7E998D13-B431-45F8-BAD7-F6C33D794248}" presName="parentText" presStyleLbl="node1" presStyleIdx="0" presStyleCnt="5">
        <dgm:presLayoutVars>
          <dgm:chMax val="0"/>
          <dgm:bulletEnabled val="1"/>
        </dgm:presLayoutVars>
      </dgm:prSet>
      <dgm:spPr/>
    </dgm:pt>
    <dgm:pt modelId="{5332F973-C56A-41C6-B488-72D29AD3CDF8}" type="pres">
      <dgm:prSet presAssocID="{D0F246D9-8C58-4A1C-A86E-63674C0B6348}" presName="spacer" presStyleCnt="0"/>
      <dgm:spPr/>
    </dgm:pt>
    <dgm:pt modelId="{2A510D55-76E7-42EC-8AC6-702CE165BD59}" type="pres">
      <dgm:prSet presAssocID="{7E4558FF-0CFF-42E8-A57D-91987EB50825}" presName="parentText" presStyleLbl="node1" presStyleIdx="1" presStyleCnt="5">
        <dgm:presLayoutVars>
          <dgm:chMax val="0"/>
          <dgm:bulletEnabled val="1"/>
        </dgm:presLayoutVars>
      </dgm:prSet>
      <dgm:spPr/>
    </dgm:pt>
    <dgm:pt modelId="{EFDBEFA9-0493-4CEC-89B6-BCDAF90E5101}" type="pres">
      <dgm:prSet presAssocID="{35ADCA80-D576-4669-BDD9-6597E2AAC512}" presName="spacer" presStyleCnt="0"/>
      <dgm:spPr/>
    </dgm:pt>
    <dgm:pt modelId="{3A01F592-6778-4FF8-B19C-225AE7B04D14}" type="pres">
      <dgm:prSet presAssocID="{3343FFC6-2D65-4270-BEFB-8DAA6F33E242}" presName="parentText" presStyleLbl="node1" presStyleIdx="2" presStyleCnt="5">
        <dgm:presLayoutVars>
          <dgm:chMax val="0"/>
          <dgm:bulletEnabled val="1"/>
        </dgm:presLayoutVars>
      </dgm:prSet>
      <dgm:spPr/>
    </dgm:pt>
    <dgm:pt modelId="{C332D346-1D4F-4EA4-A51C-1B51D3647BF1}" type="pres">
      <dgm:prSet presAssocID="{FDA5708A-B03A-43EB-A69A-044B6A1703CD}" presName="spacer" presStyleCnt="0"/>
      <dgm:spPr/>
    </dgm:pt>
    <dgm:pt modelId="{4C86D187-A2B8-44A7-935F-D774132A7CBD}" type="pres">
      <dgm:prSet presAssocID="{ADD25A4A-4D4E-4292-A08A-3A0368B704D7}" presName="parentText" presStyleLbl="node1" presStyleIdx="3" presStyleCnt="5">
        <dgm:presLayoutVars>
          <dgm:chMax val="0"/>
          <dgm:bulletEnabled val="1"/>
        </dgm:presLayoutVars>
      </dgm:prSet>
      <dgm:spPr/>
    </dgm:pt>
    <dgm:pt modelId="{318688C8-B56F-4BF9-B274-0DAA1D4FA091}" type="pres">
      <dgm:prSet presAssocID="{390C2756-A75D-41C8-A0E9-5C0D4F6F5B7B}" presName="spacer" presStyleCnt="0"/>
      <dgm:spPr/>
    </dgm:pt>
    <dgm:pt modelId="{42E149D9-F94E-4780-AB8F-EF69C116FC21}" type="pres">
      <dgm:prSet presAssocID="{E7D523CD-56E5-41A9-AB8A-279B6A7487AF}" presName="parentText" presStyleLbl="node1" presStyleIdx="4" presStyleCnt="5">
        <dgm:presLayoutVars>
          <dgm:chMax val="0"/>
          <dgm:bulletEnabled val="1"/>
        </dgm:presLayoutVars>
      </dgm:prSet>
      <dgm:spPr/>
    </dgm:pt>
  </dgm:ptLst>
  <dgm:cxnLst>
    <dgm:cxn modelId="{3A0E9D0B-1439-4D98-A51F-C810DD324326}" type="presOf" srcId="{3343FFC6-2D65-4270-BEFB-8DAA6F33E242}" destId="{3A01F592-6778-4FF8-B19C-225AE7B04D14}" srcOrd="0" destOrd="0" presId="urn:microsoft.com/office/officeart/2005/8/layout/vList2"/>
    <dgm:cxn modelId="{1CE1070C-E1CC-4DCE-8F4D-449653EE0055}" srcId="{747B2B7F-AEBF-4347-927D-CEA56956CBE4}" destId="{7E998D13-B431-45F8-BAD7-F6C33D794248}" srcOrd="0" destOrd="0" parTransId="{72B21AEE-60DD-4FFF-ACBB-2FA6C7AA6032}" sibTransId="{D0F246D9-8C58-4A1C-A86E-63674C0B6348}"/>
    <dgm:cxn modelId="{ED403E0E-5B00-44B4-8B23-01F80E94AEAF}" type="presOf" srcId="{7E4558FF-0CFF-42E8-A57D-91987EB50825}" destId="{2A510D55-76E7-42EC-8AC6-702CE165BD59}" srcOrd="0" destOrd="0" presId="urn:microsoft.com/office/officeart/2005/8/layout/vList2"/>
    <dgm:cxn modelId="{070EB016-5138-4B3F-81D1-3741528A52A9}" type="presOf" srcId="{7E998D13-B431-45F8-BAD7-F6C33D794248}" destId="{E1666AD1-D0EF-428D-9263-F96144084C76}" srcOrd="0" destOrd="0" presId="urn:microsoft.com/office/officeart/2005/8/layout/vList2"/>
    <dgm:cxn modelId="{B5545E38-C247-4690-A89C-C90A4E2F9FCD}" type="presOf" srcId="{747B2B7F-AEBF-4347-927D-CEA56956CBE4}" destId="{A4148FA7-7907-4932-B974-6A191E087E1E}" srcOrd="0" destOrd="0" presId="urn:microsoft.com/office/officeart/2005/8/layout/vList2"/>
    <dgm:cxn modelId="{5BCF4958-4342-41A4-8982-E235E0510EEA}" srcId="{747B2B7F-AEBF-4347-927D-CEA56956CBE4}" destId="{E7D523CD-56E5-41A9-AB8A-279B6A7487AF}" srcOrd="4" destOrd="0" parTransId="{BD64F0A9-112A-4885-B32F-CA966D7CC69C}" sibTransId="{60D91685-5E45-4FA4-B905-2CDCBFA8AAA8}"/>
    <dgm:cxn modelId="{D1737587-EF28-447A-88C9-B6325A5E81CD}" type="presOf" srcId="{ADD25A4A-4D4E-4292-A08A-3A0368B704D7}" destId="{4C86D187-A2B8-44A7-935F-D774132A7CBD}" srcOrd="0" destOrd="0" presId="urn:microsoft.com/office/officeart/2005/8/layout/vList2"/>
    <dgm:cxn modelId="{D6AF6C9B-A659-4697-B8FF-5298FA1524CF}" srcId="{747B2B7F-AEBF-4347-927D-CEA56956CBE4}" destId="{ADD25A4A-4D4E-4292-A08A-3A0368B704D7}" srcOrd="3" destOrd="0" parTransId="{D019DBFD-04DC-4C08-9046-85C59050F25F}" sibTransId="{390C2756-A75D-41C8-A0E9-5C0D4F6F5B7B}"/>
    <dgm:cxn modelId="{668F7BF5-D05C-4897-A70D-0FE59C63DE22}" srcId="{747B2B7F-AEBF-4347-927D-CEA56956CBE4}" destId="{3343FFC6-2D65-4270-BEFB-8DAA6F33E242}" srcOrd="2" destOrd="0" parTransId="{3FB5DE03-F13B-49A6-BE98-E2C8D7E384CB}" sibTransId="{FDA5708A-B03A-43EB-A69A-044B6A1703CD}"/>
    <dgm:cxn modelId="{83F78FF9-B32A-4DBC-A4F9-E14F3E52AC66}" srcId="{747B2B7F-AEBF-4347-927D-CEA56956CBE4}" destId="{7E4558FF-0CFF-42E8-A57D-91987EB50825}" srcOrd="1" destOrd="0" parTransId="{DAF90FB5-A6FE-4EF8-A804-722D8F7725E2}" sibTransId="{35ADCA80-D576-4669-BDD9-6597E2AAC512}"/>
    <dgm:cxn modelId="{1EB8B6FA-9BA2-4AC7-95B0-F541CC3CF8BA}" type="presOf" srcId="{E7D523CD-56E5-41A9-AB8A-279B6A7487AF}" destId="{42E149D9-F94E-4780-AB8F-EF69C116FC21}" srcOrd="0" destOrd="0" presId="urn:microsoft.com/office/officeart/2005/8/layout/vList2"/>
    <dgm:cxn modelId="{59D90740-623E-4A05-A5A1-2F88091D7309}" type="presParOf" srcId="{A4148FA7-7907-4932-B974-6A191E087E1E}" destId="{E1666AD1-D0EF-428D-9263-F96144084C76}" srcOrd="0" destOrd="0" presId="urn:microsoft.com/office/officeart/2005/8/layout/vList2"/>
    <dgm:cxn modelId="{49CB4E36-009D-4C5D-ACDA-AF36BCCF0281}" type="presParOf" srcId="{A4148FA7-7907-4932-B974-6A191E087E1E}" destId="{5332F973-C56A-41C6-B488-72D29AD3CDF8}" srcOrd="1" destOrd="0" presId="urn:microsoft.com/office/officeart/2005/8/layout/vList2"/>
    <dgm:cxn modelId="{831EF1E0-A332-440D-9344-B14FE8DD5611}" type="presParOf" srcId="{A4148FA7-7907-4932-B974-6A191E087E1E}" destId="{2A510D55-76E7-42EC-8AC6-702CE165BD59}" srcOrd="2" destOrd="0" presId="urn:microsoft.com/office/officeart/2005/8/layout/vList2"/>
    <dgm:cxn modelId="{CDDD6EB3-F3BD-4223-921C-293747330D78}" type="presParOf" srcId="{A4148FA7-7907-4932-B974-6A191E087E1E}" destId="{EFDBEFA9-0493-4CEC-89B6-BCDAF90E5101}" srcOrd="3" destOrd="0" presId="urn:microsoft.com/office/officeart/2005/8/layout/vList2"/>
    <dgm:cxn modelId="{FB0C3E1D-7A57-4042-B0AB-5DBBBDDA3F42}" type="presParOf" srcId="{A4148FA7-7907-4932-B974-6A191E087E1E}" destId="{3A01F592-6778-4FF8-B19C-225AE7B04D14}" srcOrd="4" destOrd="0" presId="urn:microsoft.com/office/officeart/2005/8/layout/vList2"/>
    <dgm:cxn modelId="{96F631B8-63A6-4CC8-9B5A-0BA61A62ADB5}" type="presParOf" srcId="{A4148FA7-7907-4932-B974-6A191E087E1E}" destId="{C332D346-1D4F-4EA4-A51C-1B51D3647BF1}" srcOrd="5" destOrd="0" presId="urn:microsoft.com/office/officeart/2005/8/layout/vList2"/>
    <dgm:cxn modelId="{848224F0-2845-46BD-A4B8-50E5A42DB229}" type="presParOf" srcId="{A4148FA7-7907-4932-B974-6A191E087E1E}" destId="{4C86D187-A2B8-44A7-935F-D774132A7CBD}" srcOrd="6" destOrd="0" presId="urn:microsoft.com/office/officeart/2005/8/layout/vList2"/>
    <dgm:cxn modelId="{A6047FEA-90A0-4D6C-A5AB-98D441157AA0}" type="presParOf" srcId="{A4148FA7-7907-4932-B974-6A191E087E1E}" destId="{318688C8-B56F-4BF9-B274-0DAA1D4FA091}" srcOrd="7" destOrd="0" presId="urn:microsoft.com/office/officeart/2005/8/layout/vList2"/>
    <dgm:cxn modelId="{E69C672B-E18D-4209-87AE-91D768F4032F}" type="presParOf" srcId="{A4148FA7-7907-4932-B974-6A191E087E1E}" destId="{42E149D9-F94E-4780-AB8F-EF69C116FC2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83DB20-6BEE-4908-BBF4-FD6DEDAF0A72}"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MY"/>
        </a:p>
      </dgm:t>
    </dgm:pt>
    <dgm:pt modelId="{8BB41351-5B53-45D0-9803-518386753C01}">
      <dgm:prSet custT="1"/>
      <dgm:spPr/>
      <dgm:t>
        <a:bodyPr/>
        <a:lstStyle/>
        <a:p>
          <a:r>
            <a:rPr lang="en-US" sz="2400"/>
            <a:t>Prototyping</a:t>
          </a:r>
          <a:endParaRPr lang="en-MY" sz="2400"/>
        </a:p>
      </dgm:t>
    </dgm:pt>
    <dgm:pt modelId="{4DCB39BA-5227-41E7-AC9A-AA8C388BEE9D}" type="parTrans" cxnId="{D720BD75-0F3C-4AA0-A274-E42E470B58C4}">
      <dgm:prSet/>
      <dgm:spPr/>
      <dgm:t>
        <a:bodyPr/>
        <a:lstStyle/>
        <a:p>
          <a:endParaRPr lang="en-MY" sz="700"/>
        </a:p>
      </dgm:t>
    </dgm:pt>
    <dgm:pt modelId="{0E100102-36F3-4BA6-A586-577D72F69A8C}" type="sibTrans" cxnId="{D720BD75-0F3C-4AA0-A274-E42E470B58C4}">
      <dgm:prSet/>
      <dgm:spPr/>
      <dgm:t>
        <a:bodyPr/>
        <a:lstStyle/>
        <a:p>
          <a:endParaRPr lang="en-MY" sz="700"/>
        </a:p>
      </dgm:t>
    </dgm:pt>
    <dgm:pt modelId="{5444FF3F-05BF-4295-96B7-EDABB959612B}">
      <dgm:prSet custT="1"/>
      <dgm:spPr/>
      <dgm:t>
        <a:bodyPr/>
        <a:lstStyle/>
        <a:p>
          <a:r>
            <a:rPr lang="en-US" sz="2400"/>
            <a:t>Agile modeling</a:t>
          </a:r>
          <a:endParaRPr lang="en-MY" sz="2400"/>
        </a:p>
      </dgm:t>
    </dgm:pt>
    <dgm:pt modelId="{077FE25A-37F3-4E8D-960D-B6DBDF83F461}" type="parTrans" cxnId="{2A906BB3-3596-445C-B3DE-32D425B8B0F2}">
      <dgm:prSet/>
      <dgm:spPr/>
      <dgm:t>
        <a:bodyPr/>
        <a:lstStyle/>
        <a:p>
          <a:endParaRPr lang="en-MY" sz="700"/>
        </a:p>
      </dgm:t>
    </dgm:pt>
    <dgm:pt modelId="{0BD41BEF-75ED-47A7-BF39-C47ECCD03F3B}" type="sibTrans" cxnId="{2A906BB3-3596-445C-B3DE-32D425B8B0F2}">
      <dgm:prSet/>
      <dgm:spPr/>
      <dgm:t>
        <a:bodyPr/>
        <a:lstStyle/>
        <a:p>
          <a:endParaRPr lang="en-MY" sz="700"/>
        </a:p>
      </dgm:t>
    </dgm:pt>
    <dgm:pt modelId="{21556CD7-ADAF-4C0E-ACB0-DC5896875E1A}" type="pres">
      <dgm:prSet presAssocID="{D283DB20-6BEE-4908-BBF4-FD6DEDAF0A72}" presName="linear" presStyleCnt="0">
        <dgm:presLayoutVars>
          <dgm:animLvl val="lvl"/>
          <dgm:resizeHandles val="exact"/>
        </dgm:presLayoutVars>
      </dgm:prSet>
      <dgm:spPr/>
    </dgm:pt>
    <dgm:pt modelId="{AB5ABE1A-49E9-42C5-8515-D3811898CB89}" type="pres">
      <dgm:prSet presAssocID="{8BB41351-5B53-45D0-9803-518386753C01}" presName="parentText" presStyleLbl="node1" presStyleIdx="0" presStyleCnt="2">
        <dgm:presLayoutVars>
          <dgm:chMax val="0"/>
          <dgm:bulletEnabled val="1"/>
        </dgm:presLayoutVars>
      </dgm:prSet>
      <dgm:spPr/>
    </dgm:pt>
    <dgm:pt modelId="{21524BA6-B99B-48DD-9FC0-27C3CE3EC95A}" type="pres">
      <dgm:prSet presAssocID="{0E100102-36F3-4BA6-A586-577D72F69A8C}" presName="spacer" presStyleCnt="0"/>
      <dgm:spPr/>
    </dgm:pt>
    <dgm:pt modelId="{5C47D57E-0CF2-4F75-965C-374599CDF67F}" type="pres">
      <dgm:prSet presAssocID="{5444FF3F-05BF-4295-96B7-EDABB959612B}" presName="parentText" presStyleLbl="node1" presStyleIdx="1" presStyleCnt="2">
        <dgm:presLayoutVars>
          <dgm:chMax val="0"/>
          <dgm:bulletEnabled val="1"/>
        </dgm:presLayoutVars>
      </dgm:prSet>
      <dgm:spPr/>
    </dgm:pt>
  </dgm:ptLst>
  <dgm:cxnLst>
    <dgm:cxn modelId="{4D477C0E-1574-44C0-9C62-4C028D188079}" type="presOf" srcId="{8BB41351-5B53-45D0-9803-518386753C01}" destId="{AB5ABE1A-49E9-42C5-8515-D3811898CB89}" srcOrd="0" destOrd="0" presId="urn:microsoft.com/office/officeart/2005/8/layout/vList2"/>
    <dgm:cxn modelId="{D720BD75-0F3C-4AA0-A274-E42E470B58C4}" srcId="{D283DB20-6BEE-4908-BBF4-FD6DEDAF0A72}" destId="{8BB41351-5B53-45D0-9803-518386753C01}" srcOrd="0" destOrd="0" parTransId="{4DCB39BA-5227-41E7-AC9A-AA8C388BEE9D}" sibTransId="{0E100102-36F3-4BA6-A586-577D72F69A8C}"/>
    <dgm:cxn modelId="{DE81B258-91E7-47C6-9200-4B9657D7A22B}" type="presOf" srcId="{D283DB20-6BEE-4908-BBF4-FD6DEDAF0A72}" destId="{21556CD7-ADAF-4C0E-ACB0-DC5896875E1A}" srcOrd="0" destOrd="0" presId="urn:microsoft.com/office/officeart/2005/8/layout/vList2"/>
    <dgm:cxn modelId="{2A906BB3-3596-445C-B3DE-32D425B8B0F2}" srcId="{D283DB20-6BEE-4908-BBF4-FD6DEDAF0A72}" destId="{5444FF3F-05BF-4295-96B7-EDABB959612B}" srcOrd="1" destOrd="0" parTransId="{077FE25A-37F3-4E8D-960D-B6DBDF83F461}" sibTransId="{0BD41BEF-75ED-47A7-BF39-C47ECCD03F3B}"/>
    <dgm:cxn modelId="{CC85A9D9-6EF5-418A-AACB-171923A10A85}" type="presOf" srcId="{5444FF3F-05BF-4295-96B7-EDABB959612B}" destId="{5C47D57E-0CF2-4F75-965C-374599CDF67F}" srcOrd="0" destOrd="0" presId="urn:microsoft.com/office/officeart/2005/8/layout/vList2"/>
    <dgm:cxn modelId="{551A819C-7157-4EB5-9004-2E8FC2FDD72A}" type="presParOf" srcId="{21556CD7-ADAF-4C0E-ACB0-DC5896875E1A}" destId="{AB5ABE1A-49E9-42C5-8515-D3811898CB89}" srcOrd="0" destOrd="0" presId="urn:microsoft.com/office/officeart/2005/8/layout/vList2"/>
    <dgm:cxn modelId="{74372855-C8B9-422E-B885-68BD065948C3}" type="presParOf" srcId="{21556CD7-ADAF-4C0E-ACB0-DC5896875E1A}" destId="{21524BA6-B99B-48DD-9FC0-27C3CE3EC95A}" srcOrd="1" destOrd="0" presId="urn:microsoft.com/office/officeart/2005/8/layout/vList2"/>
    <dgm:cxn modelId="{DE6AAD17-5486-4C7C-A8F3-B77C74209A1C}" type="presParOf" srcId="{21556CD7-ADAF-4C0E-ACB0-DC5896875E1A}" destId="{5C47D57E-0CF2-4F75-965C-374599CDF67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83DB20-6BEE-4908-BBF4-FD6DEDAF0A72}"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MY"/>
        </a:p>
      </dgm:t>
    </dgm:pt>
    <dgm:pt modelId="{8BB41351-5B53-45D0-9803-518386753C01}">
      <dgm:prSet custT="1"/>
      <dgm:spPr/>
      <dgm:t>
        <a:bodyPr/>
        <a:lstStyle/>
        <a:p>
          <a:r>
            <a:rPr lang="en-US" sz="2400"/>
            <a:t>Prototyping</a:t>
          </a:r>
          <a:endParaRPr lang="en-MY" sz="2400"/>
        </a:p>
      </dgm:t>
    </dgm:pt>
    <dgm:pt modelId="{4DCB39BA-5227-41E7-AC9A-AA8C388BEE9D}" type="parTrans" cxnId="{D720BD75-0F3C-4AA0-A274-E42E470B58C4}">
      <dgm:prSet/>
      <dgm:spPr/>
      <dgm:t>
        <a:bodyPr/>
        <a:lstStyle/>
        <a:p>
          <a:endParaRPr lang="en-MY" sz="700"/>
        </a:p>
      </dgm:t>
    </dgm:pt>
    <dgm:pt modelId="{0E100102-36F3-4BA6-A586-577D72F69A8C}" type="sibTrans" cxnId="{D720BD75-0F3C-4AA0-A274-E42E470B58C4}">
      <dgm:prSet/>
      <dgm:spPr/>
      <dgm:t>
        <a:bodyPr/>
        <a:lstStyle/>
        <a:p>
          <a:endParaRPr lang="en-MY" sz="700"/>
        </a:p>
      </dgm:t>
    </dgm:pt>
    <dgm:pt modelId="{5444FF3F-05BF-4295-96B7-EDABB959612B}">
      <dgm:prSet custT="1"/>
      <dgm:spPr/>
      <dgm:t>
        <a:bodyPr/>
        <a:lstStyle/>
        <a:p>
          <a:r>
            <a:rPr lang="en-US" sz="2400"/>
            <a:t>Agile modeling</a:t>
          </a:r>
          <a:endParaRPr lang="en-MY" sz="2400"/>
        </a:p>
      </dgm:t>
    </dgm:pt>
    <dgm:pt modelId="{077FE25A-37F3-4E8D-960D-B6DBDF83F461}" type="parTrans" cxnId="{2A906BB3-3596-445C-B3DE-32D425B8B0F2}">
      <dgm:prSet/>
      <dgm:spPr/>
      <dgm:t>
        <a:bodyPr/>
        <a:lstStyle/>
        <a:p>
          <a:endParaRPr lang="en-MY" sz="700"/>
        </a:p>
      </dgm:t>
    </dgm:pt>
    <dgm:pt modelId="{0BD41BEF-75ED-47A7-BF39-C47ECCD03F3B}" type="sibTrans" cxnId="{2A906BB3-3596-445C-B3DE-32D425B8B0F2}">
      <dgm:prSet/>
      <dgm:spPr/>
      <dgm:t>
        <a:bodyPr/>
        <a:lstStyle/>
        <a:p>
          <a:endParaRPr lang="en-MY" sz="700"/>
        </a:p>
      </dgm:t>
    </dgm:pt>
    <dgm:pt modelId="{21556CD7-ADAF-4C0E-ACB0-DC5896875E1A}" type="pres">
      <dgm:prSet presAssocID="{D283DB20-6BEE-4908-BBF4-FD6DEDAF0A72}" presName="linear" presStyleCnt="0">
        <dgm:presLayoutVars>
          <dgm:animLvl val="lvl"/>
          <dgm:resizeHandles val="exact"/>
        </dgm:presLayoutVars>
      </dgm:prSet>
      <dgm:spPr/>
    </dgm:pt>
    <dgm:pt modelId="{AB5ABE1A-49E9-42C5-8515-D3811898CB89}" type="pres">
      <dgm:prSet presAssocID="{8BB41351-5B53-45D0-9803-518386753C01}" presName="parentText" presStyleLbl="node1" presStyleIdx="0" presStyleCnt="2">
        <dgm:presLayoutVars>
          <dgm:chMax val="0"/>
          <dgm:bulletEnabled val="1"/>
        </dgm:presLayoutVars>
      </dgm:prSet>
      <dgm:spPr/>
    </dgm:pt>
    <dgm:pt modelId="{21524BA6-B99B-48DD-9FC0-27C3CE3EC95A}" type="pres">
      <dgm:prSet presAssocID="{0E100102-36F3-4BA6-A586-577D72F69A8C}" presName="spacer" presStyleCnt="0"/>
      <dgm:spPr/>
    </dgm:pt>
    <dgm:pt modelId="{5C47D57E-0CF2-4F75-965C-374599CDF67F}" type="pres">
      <dgm:prSet presAssocID="{5444FF3F-05BF-4295-96B7-EDABB959612B}" presName="parentText" presStyleLbl="node1" presStyleIdx="1" presStyleCnt="2">
        <dgm:presLayoutVars>
          <dgm:chMax val="0"/>
          <dgm:bulletEnabled val="1"/>
        </dgm:presLayoutVars>
      </dgm:prSet>
      <dgm:spPr/>
    </dgm:pt>
  </dgm:ptLst>
  <dgm:cxnLst>
    <dgm:cxn modelId="{4D477C0E-1574-44C0-9C62-4C028D188079}" type="presOf" srcId="{8BB41351-5B53-45D0-9803-518386753C01}" destId="{AB5ABE1A-49E9-42C5-8515-D3811898CB89}" srcOrd="0" destOrd="0" presId="urn:microsoft.com/office/officeart/2005/8/layout/vList2"/>
    <dgm:cxn modelId="{D720BD75-0F3C-4AA0-A274-E42E470B58C4}" srcId="{D283DB20-6BEE-4908-BBF4-FD6DEDAF0A72}" destId="{8BB41351-5B53-45D0-9803-518386753C01}" srcOrd="0" destOrd="0" parTransId="{4DCB39BA-5227-41E7-AC9A-AA8C388BEE9D}" sibTransId="{0E100102-36F3-4BA6-A586-577D72F69A8C}"/>
    <dgm:cxn modelId="{DE81B258-91E7-47C6-9200-4B9657D7A22B}" type="presOf" srcId="{D283DB20-6BEE-4908-BBF4-FD6DEDAF0A72}" destId="{21556CD7-ADAF-4C0E-ACB0-DC5896875E1A}" srcOrd="0" destOrd="0" presId="urn:microsoft.com/office/officeart/2005/8/layout/vList2"/>
    <dgm:cxn modelId="{2A906BB3-3596-445C-B3DE-32D425B8B0F2}" srcId="{D283DB20-6BEE-4908-BBF4-FD6DEDAF0A72}" destId="{5444FF3F-05BF-4295-96B7-EDABB959612B}" srcOrd="1" destOrd="0" parTransId="{077FE25A-37F3-4E8D-960D-B6DBDF83F461}" sibTransId="{0BD41BEF-75ED-47A7-BF39-C47ECCD03F3B}"/>
    <dgm:cxn modelId="{CC85A9D9-6EF5-418A-AACB-171923A10A85}" type="presOf" srcId="{5444FF3F-05BF-4295-96B7-EDABB959612B}" destId="{5C47D57E-0CF2-4F75-965C-374599CDF67F}" srcOrd="0" destOrd="0" presId="urn:microsoft.com/office/officeart/2005/8/layout/vList2"/>
    <dgm:cxn modelId="{551A819C-7157-4EB5-9004-2E8FC2FDD72A}" type="presParOf" srcId="{21556CD7-ADAF-4C0E-ACB0-DC5896875E1A}" destId="{AB5ABE1A-49E9-42C5-8515-D3811898CB89}" srcOrd="0" destOrd="0" presId="urn:microsoft.com/office/officeart/2005/8/layout/vList2"/>
    <dgm:cxn modelId="{74372855-C8B9-422E-B885-68BD065948C3}" type="presParOf" srcId="{21556CD7-ADAF-4C0E-ACB0-DC5896875E1A}" destId="{21524BA6-B99B-48DD-9FC0-27C3CE3EC95A}" srcOrd="1" destOrd="0" presId="urn:microsoft.com/office/officeart/2005/8/layout/vList2"/>
    <dgm:cxn modelId="{DE6AAD17-5486-4C7C-A8F3-B77C74209A1C}" type="presParOf" srcId="{21556CD7-ADAF-4C0E-ACB0-DC5896875E1A}" destId="{5C47D57E-0CF2-4F75-965C-374599CDF67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56378F-3DEC-4B85-B06D-EF04F3AACB31}"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MY"/>
        </a:p>
      </dgm:t>
    </dgm:pt>
    <dgm:pt modelId="{E4F55E10-3036-4B4E-AC36-7ADC47EE7168}">
      <dgm:prSet custT="1"/>
      <dgm:spPr>
        <a:solidFill>
          <a:schemeClr val="accent4">
            <a:lumMod val="20000"/>
            <a:lumOff val="80000"/>
          </a:schemeClr>
        </a:solidFill>
      </dgm:spPr>
      <dgm:t>
        <a:bodyPr/>
        <a:lstStyle/>
        <a:p>
          <a:r>
            <a:rPr lang="en-US" sz="2000" dirty="0"/>
            <a:t>Work in manageable modules</a:t>
          </a:r>
          <a:endParaRPr lang="en-MY" sz="2000" dirty="0"/>
        </a:p>
      </dgm:t>
    </dgm:pt>
    <dgm:pt modelId="{0593BC6B-5EE7-49DE-A85E-F68DE7618A83}" type="parTrans" cxnId="{5B2F8958-4126-4BE4-A8C2-9FAD56B98136}">
      <dgm:prSet/>
      <dgm:spPr/>
      <dgm:t>
        <a:bodyPr/>
        <a:lstStyle/>
        <a:p>
          <a:endParaRPr lang="en-MY" sz="2000"/>
        </a:p>
      </dgm:t>
    </dgm:pt>
    <dgm:pt modelId="{A98F744E-92E4-4F49-B66C-8B26E078D163}" type="sibTrans" cxnId="{5B2F8958-4126-4BE4-A8C2-9FAD56B98136}">
      <dgm:prSet/>
      <dgm:spPr/>
      <dgm:t>
        <a:bodyPr/>
        <a:lstStyle/>
        <a:p>
          <a:endParaRPr lang="en-MY" sz="2000"/>
        </a:p>
      </dgm:t>
    </dgm:pt>
    <dgm:pt modelId="{171EF70C-E959-481E-9035-3F7EA1C82F0D}">
      <dgm:prSet custT="1"/>
      <dgm:spPr/>
      <dgm:t>
        <a:bodyPr/>
        <a:lstStyle/>
        <a:p>
          <a:r>
            <a:rPr lang="en-US" sz="2000" dirty="0"/>
            <a:t>Build the prototype rapidly</a:t>
          </a:r>
          <a:endParaRPr lang="en-MY" sz="2000" dirty="0"/>
        </a:p>
      </dgm:t>
    </dgm:pt>
    <dgm:pt modelId="{EEDCE646-2F67-4D0E-822C-2902CF1FEB5D}" type="parTrans" cxnId="{91249F28-34D4-48AC-B1C2-282DEB6B5954}">
      <dgm:prSet/>
      <dgm:spPr/>
      <dgm:t>
        <a:bodyPr/>
        <a:lstStyle/>
        <a:p>
          <a:endParaRPr lang="en-MY" sz="2000"/>
        </a:p>
      </dgm:t>
    </dgm:pt>
    <dgm:pt modelId="{699E5B25-A853-4155-BA0D-FF082E8C0150}" type="sibTrans" cxnId="{91249F28-34D4-48AC-B1C2-282DEB6B5954}">
      <dgm:prSet/>
      <dgm:spPr/>
      <dgm:t>
        <a:bodyPr/>
        <a:lstStyle/>
        <a:p>
          <a:endParaRPr lang="en-MY" sz="2000"/>
        </a:p>
      </dgm:t>
    </dgm:pt>
    <dgm:pt modelId="{428F7F51-F6CC-43D2-AA36-FCC930674225}">
      <dgm:prSet custT="1"/>
      <dgm:spPr/>
      <dgm:t>
        <a:bodyPr/>
        <a:lstStyle/>
        <a:p>
          <a:r>
            <a:rPr lang="en-US" sz="2000"/>
            <a:t>Modify the prototype in successive iterations</a:t>
          </a:r>
          <a:endParaRPr lang="en-MY" sz="2000"/>
        </a:p>
      </dgm:t>
    </dgm:pt>
    <dgm:pt modelId="{B33298B9-2377-4929-A7B7-F13C51C0DD77}" type="parTrans" cxnId="{CC254772-5059-4422-BD55-F00C5FCF9C34}">
      <dgm:prSet/>
      <dgm:spPr/>
      <dgm:t>
        <a:bodyPr/>
        <a:lstStyle/>
        <a:p>
          <a:endParaRPr lang="en-MY" sz="2000"/>
        </a:p>
      </dgm:t>
    </dgm:pt>
    <dgm:pt modelId="{DF2618A2-90BE-4990-A053-83AE69374487}" type="sibTrans" cxnId="{CC254772-5059-4422-BD55-F00C5FCF9C34}">
      <dgm:prSet/>
      <dgm:spPr/>
      <dgm:t>
        <a:bodyPr/>
        <a:lstStyle/>
        <a:p>
          <a:endParaRPr lang="en-MY" sz="2000"/>
        </a:p>
      </dgm:t>
    </dgm:pt>
    <dgm:pt modelId="{C0D8C72F-E84D-408C-803E-3A976EBF78ED}">
      <dgm:prSet custT="1"/>
      <dgm:spPr/>
      <dgm:t>
        <a:bodyPr/>
        <a:lstStyle/>
        <a:p>
          <a:r>
            <a:rPr lang="en-US" sz="2000"/>
            <a:t>Stress the user interface</a:t>
          </a:r>
          <a:endParaRPr lang="en-MY" sz="2000"/>
        </a:p>
      </dgm:t>
    </dgm:pt>
    <dgm:pt modelId="{B713E21E-3EFC-433C-9C9A-FCE077B03052}" type="parTrans" cxnId="{F80E701E-3DDD-4EFF-993F-353335BE8336}">
      <dgm:prSet/>
      <dgm:spPr/>
      <dgm:t>
        <a:bodyPr/>
        <a:lstStyle/>
        <a:p>
          <a:endParaRPr lang="en-MY" sz="2000"/>
        </a:p>
      </dgm:t>
    </dgm:pt>
    <dgm:pt modelId="{D826B60C-28C7-400A-B2C8-90C45FD42B11}" type="sibTrans" cxnId="{F80E701E-3DDD-4EFF-993F-353335BE8336}">
      <dgm:prSet/>
      <dgm:spPr/>
      <dgm:t>
        <a:bodyPr/>
        <a:lstStyle/>
        <a:p>
          <a:endParaRPr lang="en-MY" sz="2000"/>
        </a:p>
      </dgm:t>
    </dgm:pt>
    <dgm:pt modelId="{C8D64F39-A87B-4AB7-AF5E-8022AD08F3CE}" type="pres">
      <dgm:prSet presAssocID="{9556378F-3DEC-4B85-B06D-EF04F3AACB31}" presName="linear" presStyleCnt="0">
        <dgm:presLayoutVars>
          <dgm:animLvl val="lvl"/>
          <dgm:resizeHandles val="exact"/>
        </dgm:presLayoutVars>
      </dgm:prSet>
      <dgm:spPr/>
    </dgm:pt>
    <dgm:pt modelId="{2592EA7C-DFCC-4FC5-B3A8-467CC661A61C}" type="pres">
      <dgm:prSet presAssocID="{E4F55E10-3036-4B4E-AC36-7ADC47EE7168}" presName="parentText" presStyleLbl="node1" presStyleIdx="0" presStyleCnt="4">
        <dgm:presLayoutVars>
          <dgm:chMax val="0"/>
          <dgm:bulletEnabled val="1"/>
        </dgm:presLayoutVars>
      </dgm:prSet>
      <dgm:spPr/>
    </dgm:pt>
    <dgm:pt modelId="{E1283758-9000-457B-88AD-D3DBF3F12475}" type="pres">
      <dgm:prSet presAssocID="{A98F744E-92E4-4F49-B66C-8B26E078D163}" presName="spacer" presStyleCnt="0"/>
      <dgm:spPr/>
    </dgm:pt>
    <dgm:pt modelId="{D1D4D360-B02D-42F9-80B3-9B0480042247}" type="pres">
      <dgm:prSet presAssocID="{171EF70C-E959-481E-9035-3F7EA1C82F0D}" presName="parentText" presStyleLbl="node1" presStyleIdx="1" presStyleCnt="4">
        <dgm:presLayoutVars>
          <dgm:chMax val="0"/>
          <dgm:bulletEnabled val="1"/>
        </dgm:presLayoutVars>
      </dgm:prSet>
      <dgm:spPr/>
    </dgm:pt>
    <dgm:pt modelId="{C6DAE1B9-5346-4599-89EB-5CC1FDC424D1}" type="pres">
      <dgm:prSet presAssocID="{699E5B25-A853-4155-BA0D-FF082E8C0150}" presName="spacer" presStyleCnt="0"/>
      <dgm:spPr/>
    </dgm:pt>
    <dgm:pt modelId="{2C8C499E-8A51-4FD4-AD4B-B71DA51860F8}" type="pres">
      <dgm:prSet presAssocID="{428F7F51-F6CC-43D2-AA36-FCC930674225}" presName="parentText" presStyleLbl="node1" presStyleIdx="2" presStyleCnt="4">
        <dgm:presLayoutVars>
          <dgm:chMax val="0"/>
          <dgm:bulletEnabled val="1"/>
        </dgm:presLayoutVars>
      </dgm:prSet>
      <dgm:spPr/>
    </dgm:pt>
    <dgm:pt modelId="{07000DD5-A2B7-48E6-98CA-6F03B2FF9377}" type="pres">
      <dgm:prSet presAssocID="{DF2618A2-90BE-4990-A053-83AE69374487}" presName="spacer" presStyleCnt="0"/>
      <dgm:spPr/>
    </dgm:pt>
    <dgm:pt modelId="{A83D02E5-A14A-4740-B949-17B5204A86A5}" type="pres">
      <dgm:prSet presAssocID="{C0D8C72F-E84D-408C-803E-3A976EBF78ED}" presName="parentText" presStyleLbl="node1" presStyleIdx="3" presStyleCnt="4">
        <dgm:presLayoutVars>
          <dgm:chMax val="0"/>
          <dgm:bulletEnabled val="1"/>
        </dgm:presLayoutVars>
      </dgm:prSet>
      <dgm:spPr/>
    </dgm:pt>
  </dgm:ptLst>
  <dgm:cxnLst>
    <dgm:cxn modelId="{7B3ABD0C-0740-44A8-8966-821236DDF69D}" type="presOf" srcId="{428F7F51-F6CC-43D2-AA36-FCC930674225}" destId="{2C8C499E-8A51-4FD4-AD4B-B71DA51860F8}" srcOrd="0" destOrd="0" presId="urn:microsoft.com/office/officeart/2005/8/layout/vList2"/>
    <dgm:cxn modelId="{F80E701E-3DDD-4EFF-993F-353335BE8336}" srcId="{9556378F-3DEC-4B85-B06D-EF04F3AACB31}" destId="{C0D8C72F-E84D-408C-803E-3A976EBF78ED}" srcOrd="3" destOrd="0" parTransId="{B713E21E-3EFC-433C-9C9A-FCE077B03052}" sibTransId="{D826B60C-28C7-400A-B2C8-90C45FD42B11}"/>
    <dgm:cxn modelId="{91249F28-34D4-48AC-B1C2-282DEB6B5954}" srcId="{9556378F-3DEC-4B85-B06D-EF04F3AACB31}" destId="{171EF70C-E959-481E-9035-3F7EA1C82F0D}" srcOrd="1" destOrd="0" parTransId="{EEDCE646-2F67-4D0E-822C-2902CF1FEB5D}" sibTransId="{699E5B25-A853-4155-BA0D-FF082E8C0150}"/>
    <dgm:cxn modelId="{CC254772-5059-4422-BD55-F00C5FCF9C34}" srcId="{9556378F-3DEC-4B85-B06D-EF04F3AACB31}" destId="{428F7F51-F6CC-43D2-AA36-FCC930674225}" srcOrd="2" destOrd="0" parTransId="{B33298B9-2377-4929-A7B7-F13C51C0DD77}" sibTransId="{DF2618A2-90BE-4990-A053-83AE69374487}"/>
    <dgm:cxn modelId="{5B2F8958-4126-4BE4-A8C2-9FAD56B98136}" srcId="{9556378F-3DEC-4B85-B06D-EF04F3AACB31}" destId="{E4F55E10-3036-4B4E-AC36-7ADC47EE7168}" srcOrd="0" destOrd="0" parTransId="{0593BC6B-5EE7-49DE-A85E-F68DE7618A83}" sibTransId="{A98F744E-92E4-4F49-B66C-8B26E078D163}"/>
    <dgm:cxn modelId="{E08AA458-21FF-43EA-B44B-3C9ED7AB2141}" type="presOf" srcId="{9556378F-3DEC-4B85-B06D-EF04F3AACB31}" destId="{C8D64F39-A87B-4AB7-AF5E-8022AD08F3CE}" srcOrd="0" destOrd="0" presId="urn:microsoft.com/office/officeart/2005/8/layout/vList2"/>
    <dgm:cxn modelId="{BED0AF7A-F6AD-4F95-9EE3-0579438A3813}" type="presOf" srcId="{C0D8C72F-E84D-408C-803E-3A976EBF78ED}" destId="{A83D02E5-A14A-4740-B949-17B5204A86A5}" srcOrd="0" destOrd="0" presId="urn:microsoft.com/office/officeart/2005/8/layout/vList2"/>
    <dgm:cxn modelId="{248583B9-D6E5-4379-89FB-003F858EBCEA}" type="presOf" srcId="{E4F55E10-3036-4B4E-AC36-7ADC47EE7168}" destId="{2592EA7C-DFCC-4FC5-B3A8-467CC661A61C}" srcOrd="0" destOrd="0" presId="urn:microsoft.com/office/officeart/2005/8/layout/vList2"/>
    <dgm:cxn modelId="{B92203CE-4249-48C5-BB80-E9C5884203EF}" type="presOf" srcId="{171EF70C-E959-481E-9035-3F7EA1C82F0D}" destId="{D1D4D360-B02D-42F9-80B3-9B0480042247}" srcOrd="0" destOrd="0" presId="urn:microsoft.com/office/officeart/2005/8/layout/vList2"/>
    <dgm:cxn modelId="{33816816-5C8B-4AD5-A9CF-5DEA2BE86F43}" type="presParOf" srcId="{C8D64F39-A87B-4AB7-AF5E-8022AD08F3CE}" destId="{2592EA7C-DFCC-4FC5-B3A8-467CC661A61C}" srcOrd="0" destOrd="0" presId="urn:microsoft.com/office/officeart/2005/8/layout/vList2"/>
    <dgm:cxn modelId="{83E8B038-9732-4E92-9AD2-8B90CE3FC6D2}" type="presParOf" srcId="{C8D64F39-A87B-4AB7-AF5E-8022AD08F3CE}" destId="{E1283758-9000-457B-88AD-D3DBF3F12475}" srcOrd="1" destOrd="0" presId="urn:microsoft.com/office/officeart/2005/8/layout/vList2"/>
    <dgm:cxn modelId="{364CC5D7-2E80-44D9-9E4D-19C0E2DDFB92}" type="presParOf" srcId="{C8D64F39-A87B-4AB7-AF5E-8022AD08F3CE}" destId="{D1D4D360-B02D-42F9-80B3-9B0480042247}" srcOrd="2" destOrd="0" presId="urn:microsoft.com/office/officeart/2005/8/layout/vList2"/>
    <dgm:cxn modelId="{75392ADA-257B-4978-A749-2A2A0BAAD42B}" type="presParOf" srcId="{C8D64F39-A87B-4AB7-AF5E-8022AD08F3CE}" destId="{C6DAE1B9-5346-4599-89EB-5CC1FDC424D1}" srcOrd="3" destOrd="0" presId="urn:microsoft.com/office/officeart/2005/8/layout/vList2"/>
    <dgm:cxn modelId="{A156FC90-0FE3-4F1A-96D7-0F4BB91C1587}" type="presParOf" srcId="{C8D64F39-A87B-4AB7-AF5E-8022AD08F3CE}" destId="{2C8C499E-8A51-4FD4-AD4B-B71DA51860F8}" srcOrd="4" destOrd="0" presId="urn:microsoft.com/office/officeart/2005/8/layout/vList2"/>
    <dgm:cxn modelId="{B2876C7E-AF39-4448-A44C-0AF89AABA73B}" type="presParOf" srcId="{C8D64F39-A87B-4AB7-AF5E-8022AD08F3CE}" destId="{07000DD5-A2B7-48E6-98CA-6F03B2FF9377}" srcOrd="5" destOrd="0" presId="urn:microsoft.com/office/officeart/2005/8/layout/vList2"/>
    <dgm:cxn modelId="{5E48AE93-5ED0-4E71-84FB-A24334D717D7}" type="presParOf" srcId="{C8D64F39-A87B-4AB7-AF5E-8022AD08F3CE}" destId="{A83D02E5-A14A-4740-B949-17B5204A86A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56378F-3DEC-4B85-B06D-EF04F3AACB31}"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MY"/>
        </a:p>
      </dgm:t>
    </dgm:pt>
    <dgm:pt modelId="{E4F55E10-3036-4B4E-AC36-7ADC47EE7168}">
      <dgm:prSet custT="1"/>
      <dgm:spPr>
        <a:noFill/>
      </dgm:spPr>
      <dgm:t>
        <a:bodyPr/>
        <a:lstStyle/>
        <a:p>
          <a:r>
            <a:rPr lang="en-US" sz="2000" dirty="0"/>
            <a:t>Work in manageable modules</a:t>
          </a:r>
          <a:endParaRPr lang="en-MY" sz="2000" dirty="0"/>
        </a:p>
      </dgm:t>
    </dgm:pt>
    <dgm:pt modelId="{0593BC6B-5EE7-49DE-A85E-F68DE7618A83}" type="parTrans" cxnId="{5B2F8958-4126-4BE4-A8C2-9FAD56B98136}">
      <dgm:prSet/>
      <dgm:spPr/>
      <dgm:t>
        <a:bodyPr/>
        <a:lstStyle/>
        <a:p>
          <a:endParaRPr lang="en-MY" sz="2000"/>
        </a:p>
      </dgm:t>
    </dgm:pt>
    <dgm:pt modelId="{A98F744E-92E4-4F49-B66C-8B26E078D163}" type="sibTrans" cxnId="{5B2F8958-4126-4BE4-A8C2-9FAD56B98136}">
      <dgm:prSet/>
      <dgm:spPr/>
      <dgm:t>
        <a:bodyPr/>
        <a:lstStyle/>
        <a:p>
          <a:endParaRPr lang="en-MY" sz="2000"/>
        </a:p>
      </dgm:t>
    </dgm:pt>
    <dgm:pt modelId="{171EF70C-E959-481E-9035-3F7EA1C82F0D}">
      <dgm:prSet custT="1"/>
      <dgm:spPr>
        <a:solidFill>
          <a:schemeClr val="accent4">
            <a:lumMod val="20000"/>
            <a:lumOff val="80000"/>
          </a:schemeClr>
        </a:solidFill>
      </dgm:spPr>
      <dgm:t>
        <a:bodyPr/>
        <a:lstStyle/>
        <a:p>
          <a:r>
            <a:rPr lang="en-US" sz="2000" dirty="0"/>
            <a:t>Build the prototype rapidly</a:t>
          </a:r>
          <a:endParaRPr lang="en-MY" sz="2000" dirty="0"/>
        </a:p>
      </dgm:t>
    </dgm:pt>
    <dgm:pt modelId="{EEDCE646-2F67-4D0E-822C-2902CF1FEB5D}" type="parTrans" cxnId="{91249F28-34D4-48AC-B1C2-282DEB6B5954}">
      <dgm:prSet/>
      <dgm:spPr/>
      <dgm:t>
        <a:bodyPr/>
        <a:lstStyle/>
        <a:p>
          <a:endParaRPr lang="en-MY" sz="2000"/>
        </a:p>
      </dgm:t>
    </dgm:pt>
    <dgm:pt modelId="{699E5B25-A853-4155-BA0D-FF082E8C0150}" type="sibTrans" cxnId="{91249F28-34D4-48AC-B1C2-282DEB6B5954}">
      <dgm:prSet/>
      <dgm:spPr/>
      <dgm:t>
        <a:bodyPr/>
        <a:lstStyle/>
        <a:p>
          <a:endParaRPr lang="en-MY" sz="2000"/>
        </a:p>
      </dgm:t>
    </dgm:pt>
    <dgm:pt modelId="{428F7F51-F6CC-43D2-AA36-FCC930674225}">
      <dgm:prSet custT="1"/>
      <dgm:spPr/>
      <dgm:t>
        <a:bodyPr/>
        <a:lstStyle/>
        <a:p>
          <a:r>
            <a:rPr lang="en-US" sz="2000"/>
            <a:t>Modify the prototype in successive iterations</a:t>
          </a:r>
          <a:endParaRPr lang="en-MY" sz="2000"/>
        </a:p>
      </dgm:t>
    </dgm:pt>
    <dgm:pt modelId="{B33298B9-2377-4929-A7B7-F13C51C0DD77}" type="parTrans" cxnId="{CC254772-5059-4422-BD55-F00C5FCF9C34}">
      <dgm:prSet/>
      <dgm:spPr/>
      <dgm:t>
        <a:bodyPr/>
        <a:lstStyle/>
        <a:p>
          <a:endParaRPr lang="en-MY" sz="2000"/>
        </a:p>
      </dgm:t>
    </dgm:pt>
    <dgm:pt modelId="{DF2618A2-90BE-4990-A053-83AE69374487}" type="sibTrans" cxnId="{CC254772-5059-4422-BD55-F00C5FCF9C34}">
      <dgm:prSet/>
      <dgm:spPr/>
      <dgm:t>
        <a:bodyPr/>
        <a:lstStyle/>
        <a:p>
          <a:endParaRPr lang="en-MY" sz="2000"/>
        </a:p>
      </dgm:t>
    </dgm:pt>
    <dgm:pt modelId="{C0D8C72F-E84D-408C-803E-3A976EBF78ED}">
      <dgm:prSet custT="1"/>
      <dgm:spPr/>
      <dgm:t>
        <a:bodyPr/>
        <a:lstStyle/>
        <a:p>
          <a:r>
            <a:rPr lang="en-US" sz="2000"/>
            <a:t>Stress the user interface</a:t>
          </a:r>
          <a:endParaRPr lang="en-MY" sz="2000"/>
        </a:p>
      </dgm:t>
    </dgm:pt>
    <dgm:pt modelId="{B713E21E-3EFC-433C-9C9A-FCE077B03052}" type="parTrans" cxnId="{F80E701E-3DDD-4EFF-993F-353335BE8336}">
      <dgm:prSet/>
      <dgm:spPr/>
      <dgm:t>
        <a:bodyPr/>
        <a:lstStyle/>
        <a:p>
          <a:endParaRPr lang="en-MY" sz="2000"/>
        </a:p>
      </dgm:t>
    </dgm:pt>
    <dgm:pt modelId="{D826B60C-28C7-400A-B2C8-90C45FD42B11}" type="sibTrans" cxnId="{F80E701E-3DDD-4EFF-993F-353335BE8336}">
      <dgm:prSet/>
      <dgm:spPr/>
      <dgm:t>
        <a:bodyPr/>
        <a:lstStyle/>
        <a:p>
          <a:endParaRPr lang="en-MY" sz="2000"/>
        </a:p>
      </dgm:t>
    </dgm:pt>
    <dgm:pt modelId="{C8D64F39-A87B-4AB7-AF5E-8022AD08F3CE}" type="pres">
      <dgm:prSet presAssocID="{9556378F-3DEC-4B85-B06D-EF04F3AACB31}" presName="linear" presStyleCnt="0">
        <dgm:presLayoutVars>
          <dgm:animLvl val="lvl"/>
          <dgm:resizeHandles val="exact"/>
        </dgm:presLayoutVars>
      </dgm:prSet>
      <dgm:spPr/>
    </dgm:pt>
    <dgm:pt modelId="{2592EA7C-DFCC-4FC5-B3A8-467CC661A61C}" type="pres">
      <dgm:prSet presAssocID="{E4F55E10-3036-4B4E-AC36-7ADC47EE7168}" presName="parentText" presStyleLbl="node1" presStyleIdx="0" presStyleCnt="4">
        <dgm:presLayoutVars>
          <dgm:chMax val="0"/>
          <dgm:bulletEnabled val="1"/>
        </dgm:presLayoutVars>
      </dgm:prSet>
      <dgm:spPr/>
    </dgm:pt>
    <dgm:pt modelId="{E1283758-9000-457B-88AD-D3DBF3F12475}" type="pres">
      <dgm:prSet presAssocID="{A98F744E-92E4-4F49-B66C-8B26E078D163}" presName="spacer" presStyleCnt="0"/>
      <dgm:spPr/>
    </dgm:pt>
    <dgm:pt modelId="{D1D4D360-B02D-42F9-80B3-9B0480042247}" type="pres">
      <dgm:prSet presAssocID="{171EF70C-E959-481E-9035-3F7EA1C82F0D}" presName="parentText" presStyleLbl="node1" presStyleIdx="1" presStyleCnt="4">
        <dgm:presLayoutVars>
          <dgm:chMax val="0"/>
          <dgm:bulletEnabled val="1"/>
        </dgm:presLayoutVars>
      </dgm:prSet>
      <dgm:spPr/>
    </dgm:pt>
    <dgm:pt modelId="{C6DAE1B9-5346-4599-89EB-5CC1FDC424D1}" type="pres">
      <dgm:prSet presAssocID="{699E5B25-A853-4155-BA0D-FF082E8C0150}" presName="spacer" presStyleCnt="0"/>
      <dgm:spPr/>
    </dgm:pt>
    <dgm:pt modelId="{2C8C499E-8A51-4FD4-AD4B-B71DA51860F8}" type="pres">
      <dgm:prSet presAssocID="{428F7F51-F6CC-43D2-AA36-FCC930674225}" presName="parentText" presStyleLbl="node1" presStyleIdx="2" presStyleCnt="4">
        <dgm:presLayoutVars>
          <dgm:chMax val="0"/>
          <dgm:bulletEnabled val="1"/>
        </dgm:presLayoutVars>
      </dgm:prSet>
      <dgm:spPr/>
    </dgm:pt>
    <dgm:pt modelId="{07000DD5-A2B7-48E6-98CA-6F03B2FF9377}" type="pres">
      <dgm:prSet presAssocID="{DF2618A2-90BE-4990-A053-83AE69374487}" presName="spacer" presStyleCnt="0"/>
      <dgm:spPr/>
    </dgm:pt>
    <dgm:pt modelId="{A83D02E5-A14A-4740-B949-17B5204A86A5}" type="pres">
      <dgm:prSet presAssocID="{C0D8C72F-E84D-408C-803E-3A976EBF78ED}" presName="parentText" presStyleLbl="node1" presStyleIdx="3" presStyleCnt="4">
        <dgm:presLayoutVars>
          <dgm:chMax val="0"/>
          <dgm:bulletEnabled val="1"/>
        </dgm:presLayoutVars>
      </dgm:prSet>
      <dgm:spPr/>
    </dgm:pt>
  </dgm:ptLst>
  <dgm:cxnLst>
    <dgm:cxn modelId="{7B3ABD0C-0740-44A8-8966-821236DDF69D}" type="presOf" srcId="{428F7F51-F6CC-43D2-AA36-FCC930674225}" destId="{2C8C499E-8A51-4FD4-AD4B-B71DA51860F8}" srcOrd="0" destOrd="0" presId="urn:microsoft.com/office/officeart/2005/8/layout/vList2"/>
    <dgm:cxn modelId="{F80E701E-3DDD-4EFF-993F-353335BE8336}" srcId="{9556378F-3DEC-4B85-B06D-EF04F3AACB31}" destId="{C0D8C72F-E84D-408C-803E-3A976EBF78ED}" srcOrd="3" destOrd="0" parTransId="{B713E21E-3EFC-433C-9C9A-FCE077B03052}" sibTransId="{D826B60C-28C7-400A-B2C8-90C45FD42B11}"/>
    <dgm:cxn modelId="{91249F28-34D4-48AC-B1C2-282DEB6B5954}" srcId="{9556378F-3DEC-4B85-B06D-EF04F3AACB31}" destId="{171EF70C-E959-481E-9035-3F7EA1C82F0D}" srcOrd="1" destOrd="0" parTransId="{EEDCE646-2F67-4D0E-822C-2902CF1FEB5D}" sibTransId="{699E5B25-A853-4155-BA0D-FF082E8C0150}"/>
    <dgm:cxn modelId="{CC254772-5059-4422-BD55-F00C5FCF9C34}" srcId="{9556378F-3DEC-4B85-B06D-EF04F3AACB31}" destId="{428F7F51-F6CC-43D2-AA36-FCC930674225}" srcOrd="2" destOrd="0" parTransId="{B33298B9-2377-4929-A7B7-F13C51C0DD77}" sibTransId="{DF2618A2-90BE-4990-A053-83AE69374487}"/>
    <dgm:cxn modelId="{5B2F8958-4126-4BE4-A8C2-9FAD56B98136}" srcId="{9556378F-3DEC-4B85-B06D-EF04F3AACB31}" destId="{E4F55E10-3036-4B4E-AC36-7ADC47EE7168}" srcOrd="0" destOrd="0" parTransId="{0593BC6B-5EE7-49DE-A85E-F68DE7618A83}" sibTransId="{A98F744E-92E4-4F49-B66C-8B26E078D163}"/>
    <dgm:cxn modelId="{E08AA458-21FF-43EA-B44B-3C9ED7AB2141}" type="presOf" srcId="{9556378F-3DEC-4B85-B06D-EF04F3AACB31}" destId="{C8D64F39-A87B-4AB7-AF5E-8022AD08F3CE}" srcOrd="0" destOrd="0" presId="urn:microsoft.com/office/officeart/2005/8/layout/vList2"/>
    <dgm:cxn modelId="{BED0AF7A-F6AD-4F95-9EE3-0579438A3813}" type="presOf" srcId="{C0D8C72F-E84D-408C-803E-3A976EBF78ED}" destId="{A83D02E5-A14A-4740-B949-17B5204A86A5}" srcOrd="0" destOrd="0" presId="urn:microsoft.com/office/officeart/2005/8/layout/vList2"/>
    <dgm:cxn modelId="{248583B9-D6E5-4379-89FB-003F858EBCEA}" type="presOf" srcId="{E4F55E10-3036-4B4E-AC36-7ADC47EE7168}" destId="{2592EA7C-DFCC-4FC5-B3A8-467CC661A61C}" srcOrd="0" destOrd="0" presId="urn:microsoft.com/office/officeart/2005/8/layout/vList2"/>
    <dgm:cxn modelId="{B92203CE-4249-48C5-BB80-E9C5884203EF}" type="presOf" srcId="{171EF70C-E959-481E-9035-3F7EA1C82F0D}" destId="{D1D4D360-B02D-42F9-80B3-9B0480042247}" srcOrd="0" destOrd="0" presId="urn:microsoft.com/office/officeart/2005/8/layout/vList2"/>
    <dgm:cxn modelId="{33816816-5C8B-4AD5-A9CF-5DEA2BE86F43}" type="presParOf" srcId="{C8D64F39-A87B-4AB7-AF5E-8022AD08F3CE}" destId="{2592EA7C-DFCC-4FC5-B3A8-467CC661A61C}" srcOrd="0" destOrd="0" presId="urn:microsoft.com/office/officeart/2005/8/layout/vList2"/>
    <dgm:cxn modelId="{83E8B038-9732-4E92-9AD2-8B90CE3FC6D2}" type="presParOf" srcId="{C8D64F39-A87B-4AB7-AF5E-8022AD08F3CE}" destId="{E1283758-9000-457B-88AD-D3DBF3F12475}" srcOrd="1" destOrd="0" presId="urn:microsoft.com/office/officeart/2005/8/layout/vList2"/>
    <dgm:cxn modelId="{364CC5D7-2E80-44D9-9E4D-19C0E2DDFB92}" type="presParOf" srcId="{C8D64F39-A87B-4AB7-AF5E-8022AD08F3CE}" destId="{D1D4D360-B02D-42F9-80B3-9B0480042247}" srcOrd="2" destOrd="0" presId="urn:microsoft.com/office/officeart/2005/8/layout/vList2"/>
    <dgm:cxn modelId="{75392ADA-257B-4978-A749-2A2A0BAAD42B}" type="presParOf" srcId="{C8D64F39-A87B-4AB7-AF5E-8022AD08F3CE}" destId="{C6DAE1B9-5346-4599-89EB-5CC1FDC424D1}" srcOrd="3" destOrd="0" presId="urn:microsoft.com/office/officeart/2005/8/layout/vList2"/>
    <dgm:cxn modelId="{A156FC90-0FE3-4F1A-96D7-0F4BB91C1587}" type="presParOf" srcId="{C8D64F39-A87B-4AB7-AF5E-8022AD08F3CE}" destId="{2C8C499E-8A51-4FD4-AD4B-B71DA51860F8}" srcOrd="4" destOrd="0" presId="urn:microsoft.com/office/officeart/2005/8/layout/vList2"/>
    <dgm:cxn modelId="{B2876C7E-AF39-4448-A44C-0AF89AABA73B}" type="presParOf" srcId="{C8D64F39-A87B-4AB7-AF5E-8022AD08F3CE}" destId="{07000DD5-A2B7-48E6-98CA-6F03B2FF9377}" srcOrd="5" destOrd="0" presId="urn:microsoft.com/office/officeart/2005/8/layout/vList2"/>
    <dgm:cxn modelId="{5E48AE93-5ED0-4E71-84FB-A24334D717D7}" type="presParOf" srcId="{C8D64F39-A87B-4AB7-AF5E-8022AD08F3CE}" destId="{A83D02E5-A14A-4740-B949-17B5204A86A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56378F-3DEC-4B85-B06D-EF04F3AACB31}"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MY"/>
        </a:p>
      </dgm:t>
    </dgm:pt>
    <dgm:pt modelId="{E4F55E10-3036-4B4E-AC36-7ADC47EE7168}">
      <dgm:prSet custT="1"/>
      <dgm:spPr>
        <a:noFill/>
      </dgm:spPr>
      <dgm:t>
        <a:bodyPr/>
        <a:lstStyle/>
        <a:p>
          <a:r>
            <a:rPr lang="en-US" sz="2000" dirty="0"/>
            <a:t>Work in manageable modules</a:t>
          </a:r>
          <a:endParaRPr lang="en-MY" sz="2000" dirty="0"/>
        </a:p>
      </dgm:t>
    </dgm:pt>
    <dgm:pt modelId="{0593BC6B-5EE7-49DE-A85E-F68DE7618A83}" type="parTrans" cxnId="{5B2F8958-4126-4BE4-A8C2-9FAD56B98136}">
      <dgm:prSet/>
      <dgm:spPr/>
      <dgm:t>
        <a:bodyPr/>
        <a:lstStyle/>
        <a:p>
          <a:endParaRPr lang="en-MY" sz="2000"/>
        </a:p>
      </dgm:t>
    </dgm:pt>
    <dgm:pt modelId="{A98F744E-92E4-4F49-B66C-8B26E078D163}" type="sibTrans" cxnId="{5B2F8958-4126-4BE4-A8C2-9FAD56B98136}">
      <dgm:prSet/>
      <dgm:spPr/>
      <dgm:t>
        <a:bodyPr/>
        <a:lstStyle/>
        <a:p>
          <a:endParaRPr lang="en-MY" sz="2000"/>
        </a:p>
      </dgm:t>
    </dgm:pt>
    <dgm:pt modelId="{171EF70C-E959-481E-9035-3F7EA1C82F0D}">
      <dgm:prSet custT="1"/>
      <dgm:spPr>
        <a:noFill/>
      </dgm:spPr>
      <dgm:t>
        <a:bodyPr/>
        <a:lstStyle/>
        <a:p>
          <a:r>
            <a:rPr lang="en-US" sz="2000" dirty="0"/>
            <a:t>Build the prototype rapidly</a:t>
          </a:r>
          <a:endParaRPr lang="en-MY" sz="2000" dirty="0"/>
        </a:p>
      </dgm:t>
    </dgm:pt>
    <dgm:pt modelId="{EEDCE646-2F67-4D0E-822C-2902CF1FEB5D}" type="parTrans" cxnId="{91249F28-34D4-48AC-B1C2-282DEB6B5954}">
      <dgm:prSet/>
      <dgm:spPr/>
      <dgm:t>
        <a:bodyPr/>
        <a:lstStyle/>
        <a:p>
          <a:endParaRPr lang="en-MY" sz="2000"/>
        </a:p>
      </dgm:t>
    </dgm:pt>
    <dgm:pt modelId="{699E5B25-A853-4155-BA0D-FF082E8C0150}" type="sibTrans" cxnId="{91249F28-34D4-48AC-B1C2-282DEB6B5954}">
      <dgm:prSet/>
      <dgm:spPr/>
      <dgm:t>
        <a:bodyPr/>
        <a:lstStyle/>
        <a:p>
          <a:endParaRPr lang="en-MY" sz="2000"/>
        </a:p>
      </dgm:t>
    </dgm:pt>
    <dgm:pt modelId="{428F7F51-F6CC-43D2-AA36-FCC930674225}">
      <dgm:prSet custT="1"/>
      <dgm:spPr>
        <a:solidFill>
          <a:schemeClr val="accent4">
            <a:lumMod val="20000"/>
            <a:lumOff val="80000"/>
          </a:schemeClr>
        </a:solidFill>
      </dgm:spPr>
      <dgm:t>
        <a:bodyPr/>
        <a:lstStyle/>
        <a:p>
          <a:r>
            <a:rPr lang="en-US" sz="2000" dirty="0"/>
            <a:t>Modify the prototype in successive iterations</a:t>
          </a:r>
          <a:endParaRPr lang="en-MY" sz="2000" dirty="0"/>
        </a:p>
      </dgm:t>
    </dgm:pt>
    <dgm:pt modelId="{B33298B9-2377-4929-A7B7-F13C51C0DD77}" type="parTrans" cxnId="{CC254772-5059-4422-BD55-F00C5FCF9C34}">
      <dgm:prSet/>
      <dgm:spPr/>
      <dgm:t>
        <a:bodyPr/>
        <a:lstStyle/>
        <a:p>
          <a:endParaRPr lang="en-MY" sz="2000"/>
        </a:p>
      </dgm:t>
    </dgm:pt>
    <dgm:pt modelId="{DF2618A2-90BE-4990-A053-83AE69374487}" type="sibTrans" cxnId="{CC254772-5059-4422-BD55-F00C5FCF9C34}">
      <dgm:prSet/>
      <dgm:spPr/>
      <dgm:t>
        <a:bodyPr/>
        <a:lstStyle/>
        <a:p>
          <a:endParaRPr lang="en-MY" sz="2000"/>
        </a:p>
      </dgm:t>
    </dgm:pt>
    <dgm:pt modelId="{C0D8C72F-E84D-408C-803E-3A976EBF78ED}">
      <dgm:prSet custT="1"/>
      <dgm:spPr/>
      <dgm:t>
        <a:bodyPr/>
        <a:lstStyle/>
        <a:p>
          <a:r>
            <a:rPr lang="en-US" sz="2000"/>
            <a:t>Stress the user interface</a:t>
          </a:r>
          <a:endParaRPr lang="en-MY" sz="2000"/>
        </a:p>
      </dgm:t>
    </dgm:pt>
    <dgm:pt modelId="{B713E21E-3EFC-433C-9C9A-FCE077B03052}" type="parTrans" cxnId="{F80E701E-3DDD-4EFF-993F-353335BE8336}">
      <dgm:prSet/>
      <dgm:spPr/>
      <dgm:t>
        <a:bodyPr/>
        <a:lstStyle/>
        <a:p>
          <a:endParaRPr lang="en-MY" sz="2000"/>
        </a:p>
      </dgm:t>
    </dgm:pt>
    <dgm:pt modelId="{D826B60C-28C7-400A-B2C8-90C45FD42B11}" type="sibTrans" cxnId="{F80E701E-3DDD-4EFF-993F-353335BE8336}">
      <dgm:prSet/>
      <dgm:spPr/>
      <dgm:t>
        <a:bodyPr/>
        <a:lstStyle/>
        <a:p>
          <a:endParaRPr lang="en-MY" sz="2000"/>
        </a:p>
      </dgm:t>
    </dgm:pt>
    <dgm:pt modelId="{C8D64F39-A87B-4AB7-AF5E-8022AD08F3CE}" type="pres">
      <dgm:prSet presAssocID="{9556378F-3DEC-4B85-B06D-EF04F3AACB31}" presName="linear" presStyleCnt="0">
        <dgm:presLayoutVars>
          <dgm:animLvl val="lvl"/>
          <dgm:resizeHandles val="exact"/>
        </dgm:presLayoutVars>
      </dgm:prSet>
      <dgm:spPr/>
    </dgm:pt>
    <dgm:pt modelId="{2592EA7C-DFCC-4FC5-B3A8-467CC661A61C}" type="pres">
      <dgm:prSet presAssocID="{E4F55E10-3036-4B4E-AC36-7ADC47EE7168}" presName="parentText" presStyleLbl="node1" presStyleIdx="0" presStyleCnt="4">
        <dgm:presLayoutVars>
          <dgm:chMax val="0"/>
          <dgm:bulletEnabled val="1"/>
        </dgm:presLayoutVars>
      </dgm:prSet>
      <dgm:spPr/>
    </dgm:pt>
    <dgm:pt modelId="{E1283758-9000-457B-88AD-D3DBF3F12475}" type="pres">
      <dgm:prSet presAssocID="{A98F744E-92E4-4F49-B66C-8B26E078D163}" presName="spacer" presStyleCnt="0"/>
      <dgm:spPr/>
    </dgm:pt>
    <dgm:pt modelId="{D1D4D360-B02D-42F9-80B3-9B0480042247}" type="pres">
      <dgm:prSet presAssocID="{171EF70C-E959-481E-9035-3F7EA1C82F0D}" presName="parentText" presStyleLbl="node1" presStyleIdx="1" presStyleCnt="4">
        <dgm:presLayoutVars>
          <dgm:chMax val="0"/>
          <dgm:bulletEnabled val="1"/>
        </dgm:presLayoutVars>
      </dgm:prSet>
      <dgm:spPr/>
    </dgm:pt>
    <dgm:pt modelId="{C6DAE1B9-5346-4599-89EB-5CC1FDC424D1}" type="pres">
      <dgm:prSet presAssocID="{699E5B25-A853-4155-BA0D-FF082E8C0150}" presName="spacer" presStyleCnt="0"/>
      <dgm:spPr/>
    </dgm:pt>
    <dgm:pt modelId="{2C8C499E-8A51-4FD4-AD4B-B71DA51860F8}" type="pres">
      <dgm:prSet presAssocID="{428F7F51-F6CC-43D2-AA36-FCC930674225}" presName="parentText" presStyleLbl="node1" presStyleIdx="2" presStyleCnt="4">
        <dgm:presLayoutVars>
          <dgm:chMax val="0"/>
          <dgm:bulletEnabled val="1"/>
        </dgm:presLayoutVars>
      </dgm:prSet>
      <dgm:spPr/>
    </dgm:pt>
    <dgm:pt modelId="{07000DD5-A2B7-48E6-98CA-6F03B2FF9377}" type="pres">
      <dgm:prSet presAssocID="{DF2618A2-90BE-4990-A053-83AE69374487}" presName="spacer" presStyleCnt="0"/>
      <dgm:spPr/>
    </dgm:pt>
    <dgm:pt modelId="{A83D02E5-A14A-4740-B949-17B5204A86A5}" type="pres">
      <dgm:prSet presAssocID="{C0D8C72F-E84D-408C-803E-3A976EBF78ED}" presName="parentText" presStyleLbl="node1" presStyleIdx="3" presStyleCnt="4">
        <dgm:presLayoutVars>
          <dgm:chMax val="0"/>
          <dgm:bulletEnabled val="1"/>
        </dgm:presLayoutVars>
      </dgm:prSet>
      <dgm:spPr/>
    </dgm:pt>
  </dgm:ptLst>
  <dgm:cxnLst>
    <dgm:cxn modelId="{7B3ABD0C-0740-44A8-8966-821236DDF69D}" type="presOf" srcId="{428F7F51-F6CC-43D2-AA36-FCC930674225}" destId="{2C8C499E-8A51-4FD4-AD4B-B71DA51860F8}" srcOrd="0" destOrd="0" presId="urn:microsoft.com/office/officeart/2005/8/layout/vList2"/>
    <dgm:cxn modelId="{F80E701E-3DDD-4EFF-993F-353335BE8336}" srcId="{9556378F-3DEC-4B85-B06D-EF04F3AACB31}" destId="{C0D8C72F-E84D-408C-803E-3A976EBF78ED}" srcOrd="3" destOrd="0" parTransId="{B713E21E-3EFC-433C-9C9A-FCE077B03052}" sibTransId="{D826B60C-28C7-400A-B2C8-90C45FD42B11}"/>
    <dgm:cxn modelId="{91249F28-34D4-48AC-B1C2-282DEB6B5954}" srcId="{9556378F-3DEC-4B85-B06D-EF04F3AACB31}" destId="{171EF70C-E959-481E-9035-3F7EA1C82F0D}" srcOrd="1" destOrd="0" parTransId="{EEDCE646-2F67-4D0E-822C-2902CF1FEB5D}" sibTransId="{699E5B25-A853-4155-BA0D-FF082E8C0150}"/>
    <dgm:cxn modelId="{CC254772-5059-4422-BD55-F00C5FCF9C34}" srcId="{9556378F-3DEC-4B85-B06D-EF04F3AACB31}" destId="{428F7F51-F6CC-43D2-AA36-FCC930674225}" srcOrd="2" destOrd="0" parTransId="{B33298B9-2377-4929-A7B7-F13C51C0DD77}" sibTransId="{DF2618A2-90BE-4990-A053-83AE69374487}"/>
    <dgm:cxn modelId="{5B2F8958-4126-4BE4-A8C2-9FAD56B98136}" srcId="{9556378F-3DEC-4B85-B06D-EF04F3AACB31}" destId="{E4F55E10-3036-4B4E-AC36-7ADC47EE7168}" srcOrd="0" destOrd="0" parTransId="{0593BC6B-5EE7-49DE-A85E-F68DE7618A83}" sibTransId="{A98F744E-92E4-4F49-B66C-8B26E078D163}"/>
    <dgm:cxn modelId="{E08AA458-21FF-43EA-B44B-3C9ED7AB2141}" type="presOf" srcId="{9556378F-3DEC-4B85-B06D-EF04F3AACB31}" destId="{C8D64F39-A87B-4AB7-AF5E-8022AD08F3CE}" srcOrd="0" destOrd="0" presId="urn:microsoft.com/office/officeart/2005/8/layout/vList2"/>
    <dgm:cxn modelId="{BED0AF7A-F6AD-4F95-9EE3-0579438A3813}" type="presOf" srcId="{C0D8C72F-E84D-408C-803E-3A976EBF78ED}" destId="{A83D02E5-A14A-4740-B949-17B5204A86A5}" srcOrd="0" destOrd="0" presId="urn:microsoft.com/office/officeart/2005/8/layout/vList2"/>
    <dgm:cxn modelId="{248583B9-D6E5-4379-89FB-003F858EBCEA}" type="presOf" srcId="{E4F55E10-3036-4B4E-AC36-7ADC47EE7168}" destId="{2592EA7C-DFCC-4FC5-B3A8-467CC661A61C}" srcOrd="0" destOrd="0" presId="urn:microsoft.com/office/officeart/2005/8/layout/vList2"/>
    <dgm:cxn modelId="{B92203CE-4249-48C5-BB80-E9C5884203EF}" type="presOf" srcId="{171EF70C-E959-481E-9035-3F7EA1C82F0D}" destId="{D1D4D360-B02D-42F9-80B3-9B0480042247}" srcOrd="0" destOrd="0" presId="urn:microsoft.com/office/officeart/2005/8/layout/vList2"/>
    <dgm:cxn modelId="{33816816-5C8B-4AD5-A9CF-5DEA2BE86F43}" type="presParOf" srcId="{C8D64F39-A87B-4AB7-AF5E-8022AD08F3CE}" destId="{2592EA7C-DFCC-4FC5-B3A8-467CC661A61C}" srcOrd="0" destOrd="0" presId="urn:microsoft.com/office/officeart/2005/8/layout/vList2"/>
    <dgm:cxn modelId="{83E8B038-9732-4E92-9AD2-8B90CE3FC6D2}" type="presParOf" srcId="{C8D64F39-A87B-4AB7-AF5E-8022AD08F3CE}" destId="{E1283758-9000-457B-88AD-D3DBF3F12475}" srcOrd="1" destOrd="0" presId="urn:microsoft.com/office/officeart/2005/8/layout/vList2"/>
    <dgm:cxn modelId="{364CC5D7-2E80-44D9-9E4D-19C0E2DDFB92}" type="presParOf" srcId="{C8D64F39-A87B-4AB7-AF5E-8022AD08F3CE}" destId="{D1D4D360-B02D-42F9-80B3-9B0480042247}" srcOrd="2" destOrd="0" presId="urn:microsoft.com/office/officeart/2005/8/layout/vList2"/>
    <dgm:cxn modelId="{75392ADA-257B-4978-A749-2A2A0BAAD42B}" type="presParOf" srcId="{C8D64F39-A87B-4AB7-AF5E-8022AD08F3CE}" destId="{C6DAE1B9-5346-4599-89EB-5CC1FDC424D1}" srcOrd="3" destOrd="0" presId="urn:microsoft.com/office/officeart/2005/8/layout/vList2"/>
    <dgm:cxn modelId="{A156FC90-0FE3-4F1A-96D7-0F4BB91C1587}" type="presParOf" srcId="{C8D64F39-A87B-4AB7-AF5E-8022AD08F3CE}" destId="{2C8C499E-8A51-4FD4-AD4B-B71DA51860F8}" srcOrd="4" destOrd="0" presId="urn:microsoft.com/office/officeart/2005/8/layout/vList2"/>
    <dgm:cxn modelId="{B2876C7E-AF39-4448-A44C-0AF89AABA73B}" type="presParOf" srcId="{C8D64F39-A87B-4AB7-AF5E-8022AD08F3CE}" destId="{07000DD5-A2B7-48E6-98CA-6F03B2FF9377}" srcOrd="5" destOrd="0" presId="urn:microsoft.com/office/officeart/2005/8/layout/vList2"/>
    <dgm:cxn modelId="{5E48AE93-5ED0-4E71-84FB-A24334D717D7}" type="presParOf" srcId="{C8D64F39-A87B-4AB7-AF5E-8022AD08F3CE}" destId="{A83D02E5-A14A-4740-B949-17B5204A86A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56378F-3DEC-4B85-B06D-EF04F3AACB31}"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MY"/>
        </a:p>
      </dgm:t>
    </dgm:pt>
    <dgm:pt modelId="{E4F55E10-3036-4B4E-AC36-7ADC47EE7168}">
      <dgm:prSet custT="1"/>
      <dgm:spPr>
        <a:noFill/>
      </dgm:spPr>
      <dgm:t>
        <a:bodyPr/>
        <a:lstStyle/>
        <a:p>
          <a:r>
            <a:rPr lang="en-US" sz="2000" dirty="0"/>
            <a:t>Work in manageable modules</a:t>
          </a:r>
          <a:endParaRPr lang="en-MY" sz="2000" dirty="0"/>
        </a:p>
      </dgm:t>
    </dgm:pt>
    <dgm:pt modelId="{0593BC6B-5EE7-49DE-A85E-F68DE7618A83}" type="parTrans" cxnId="{5B2F8958-4126-4BE4-A8C2-9FAD56B98136}">
      <dgm:prSet/>
      <dgm:spPr/>
      <dgm:t>
        <a:bodyPr/>
        <a:lstStyle/>
        <a:p>
          <a:endParaRPr lang="en-MY" sz="2000"/>
        </a:p>
      </dgm:t>
    </dgm:pt>
    <dgm:pt modelId="{A98F744E-92E4-4F49-B66C-8B26E078D163}" type="sibTrans" cxnId="{5B2F8958-4126-4BE4-A8C2-9FAD56B98136}">
      <dgm:prSet/>
      <dgm:spPr/>
      <dgm:t>
        <a:bodyPr/>
        <a:lstStyle/>
        <a:p>
          <a:endParaRPr lang="en-MY" sz="2000"/>
        </a:p>
      </dgm:t>
    </dgm:pt>
    <dgm:pt modelId="{171EF70C-E959-481E-9035-3F7EA1C82F0D}">
      <dgm:prSet custT="1"/>
      <dgm:spPr>
        <a:noFill/>
      </dgm:spPr>
      <dgm:t>
        <a:bodyPr/>
        <a:lstStyle/>
        <a:p>
          <a:r>
            <a:rPr lang="en-US" sz="2000" dirty="0"/>
            <a:t>Build the prototype rapidly</a:t>
          </a:r>
          <a:endParaRPr lang="en-MY" sz="2000" dirty="0"/>
        </a:p>
      </dgm:t>
    </dgm:pt>
    <dgm:pt modelId="{EEDCE646-2F67-4D0E-822C-2902CF1FEB5D}" type="parTrans" cxnId="{91249F28-34D4-48AC-B1C2-282DEB6B5954}">
      <dgm:prSet/>
      <dgm:spPr/>
      <dgm:t>
        <a:bodyPr/>
        <a:lstStyle/>
        <a:p>
          <a:endParaRPr lang="en-MY" sz="2000"/>
        </a:p>
      </dgm:t>
    </dgm:pt>
    <dgm:pt modelId="{699E5B25-A853-4155-BA0D-FF082E8C0150}" type="sibTrans" cxnId="{91249F28-34D4-48AC-B1C2-282DEB6B5954}">
      <dgm:prSet/>
      <dgm:spPr/>
      <dgm:t>
        <a:bodyPr/>
        <a:lstStyle/>
        <a:p>
          <a:endParaRPr lang="en-MY" sz="2000"/>
        </a:p>
      </dgm:t>
    </dgm:pt>
    <dgm:pt modelId="{428F7F51-F6CC-43D2-AA36-FCC930674225}">
      <dgm:prSet custT="1"/>
      <dgm:spPr>
        <a:noFill/>
      </dgm:spPr>
      <dgm:t>
        <a:bodyPr/>
        <a:lstStyle/>
        <a:p>
          <a:r>
            <a:rPr lang="en-US" sz="2000" dirty="0"/>
            <a:t>Modify the prototype in successive iterations</a:t>
          </a:r>
          <a:endParaRPr lang="en-MY" sz="2000" dirty="0"/>
        </a:p>
      </dgm:t>
    </dgm:pt>
    <dgm:pt modelId="{B33298B9-2377-4929-A7B7-F13C51C0DD77}" type="parTrans" cxnId="{CC254772-5059-4422-BD55-F00C5FCF9C34}">
      <dgm:prSet/>
      <dgm:spPr/>
      <dgm:t>
        <a:bodyPr/>
        <a:lstStyle/>
        <a:p>
          <a:endParaRPr lang="en-MY" sz="2000"/>
        </a:p>
      </dgm:t>
    </dgm:pt>
    <dgm:pt modelId="{DF2618A2-90BE-4990-A053-83AE69374487}" type="sibTrans" cxnId="{CC254772-5059-4422-BD55-F00C5FCF9C34}">
      <dgm:prSet/>
      <dgm:spPr/>
      <dgm:t>
        <a:bodyPr/>
        <a:lstStyle/>
        <a:p>
          <a:endParaRPr lang="en-MY" sz="2000"/>
        </a:p>
      </dgm:t>
    </dgm:pt>
    <dgm:pt modelId="{C0D8C72F-E84D-408C-803E-3A976EBF78ED}">
      <dgm:prSet custT="1"/>
      <dgm:spPr>
        <a:solidFill>
          <a:schemeClr val="accent4">
            <a:lumMod val="20000"/>
            <a:lumOff val="80000"/>
          </a:schemeClr>
        </a:solidFill>
      </dgm:spPr>
      <dgm:t>
        <a:bodyPr/>
        <a:lstStyle/>
        <a:p>
          <a:r>
            <a:rPr lang="en-US" sz="2000" dirty="0"/>
            <a:t>Stress the user interface</a:t>
          </a:r>
          <a:endParaRPr lang="en-MY" sz="2000" dirty="0"/>
        </a:p>
      </dgm:t>
    </dgm:pt>
    <dgm:pt modelId="{B713E21E-3EFC-433C-9C9A-FCE077B03052}" type="parTrans" cxnId="{F80E701E-3DDD-4EFF-993F-353335BE8336}">
      <dgm:prSet/>
      <dgm:spPr/>
      <dgm:t>
        <a:bodyPr/>
        <a:lstStyle/>
        <a:p>
          <a:endParaRPr lang="en-MY" sz="2000"/>
        </a:p>
      </dgm:t>
    </dgm:pt>
    <dgm:pt modelId="{D826B60C-28C7-400A-B2C8-90C45FD42B11}" type="sibTrans" cxnId="{F80E701E-3DDD-4EFF-993F-353335BE8336}">
      <dgm:prSet/>
      <dgm:spPr/>
      <dgm:t>
        <a:bodyPr/>
        <a:lstStyle/>
        <a:p>
          <a:endParaRPr lang="en-MY" sz="2000"/>
        </a:p>
      </dgm:t>
    </dgm:pt>
    <dgm:pt modelId="{C8D64F39-A87B-4AB7-AF5E-8022AD08F3CE}" type="pres">
      <dgm:prSet presAssocID="{9556378F-3DEC-4B85-B06D-EF04F3AACB31}" presName="linear" presStyleCnt="0">
        <dgm:presLayoutVars>
          <dgm:animLvl val="lvl"/>
          <dgm:resizeHandles val="exact"/>
        </dgm:presLayoutVars>
      </dgm:prSet>
      <dgm:spPr/>
    </dgm:pt>
    <dgm:pt modelId="{2592EA7C-DFCC-4FC5-B3A8-467CC661A61C}" type="pres">
      <dgm:prSet presAssocID="{E4F55E10-3036-4B4E-AC36-7ADC47EE7168}" presName="parentText" presStyleLbl="node1" presStyleIdx="0" presStyleCnt="4">
        <dgm:presLayoutVars>
          <dgm:chMax val="0"/>
          <dgm:bulletEnabled val="1"/>
        </dgm:presLayoutVars>
      </dgm:prSet>
      <dgm:spPr/>
    </dgm:pt>
    <dgm:pt modelId="{E1283758-9000-457B-88AD-D3DBF3F12475}" type="pres">
      <dgm:prSet presAssocID="{A98F744E-92E4-4F49-B66C-8B26E078D163}" presName="spacer" presStyleCnt="0"/>
      <dgm:spPr/>
    </dgm:pt>
    <dgm:pt modelId="{D1D4D360-B02D-42F9-80B3-9B0480042247}" type="pres">
      <dgm:prSet presAssocID="{171EF70C-E959-481E-9035-3F7EA1C82F0D}" presName="parentText" presStyleLbl="node1" presStyleIdx="1" presStyleCnt="4">
        <dgm:presLayoutVars>
          <dgm:chMax val="0"/>
          <dgm:bulletEnabled val="1"/>
        </dgm:presLayoutVars>
      </dgm:prSet>
      <dgm:spPr/>
    </dgm:pt>
    <dgm:pt modelId="{C6DAE1B9-5346-4599-89EB-5CC1FDC424D1}" type="pres">
      <dgm:prSet presAssocID="{699E5B25-A853-4155-BA0D-FF082E8C0150}" presName="spacer" presStyleCnt="0"/>
      <dgm:spPr/>
    </dgm:pt>
    <dgm:pt modelId="{2C8C499E-8A51-4FD4-AD4B-B71DA51860F8}" type="pres">
      <dgm:prSet presAssocID="{428F7F51-F6CC-43D2-AA36-FCC930674225}" presName="parentText" presStyleLbl="node1" presStyleIdx="2" presStyleCnt="4">
        <dgm:presLayoutVars>
          <dgm:chMax val="0"/>
          <dgm:bulletEnabled val="1"/>
        </dgm:presLayoutVars>
      </dgm:prSet>
      <dgm:spPr/>
    </dgm:pt>
    <dgm:pt modelId="{07000DD5-A2B7-48E6-98CA-6F03B2FF9377}" type="pres">
      <dgm:prSet presAssocID="{DF2618A2-90BE-4990-A053-83AE69374487}" presName="spacer" presStyleCnt="0"/>
      <dgm:spPr/>
    </dgm:pt>
    <dgm:pt modelId="{A83D02E5-A14A-4740-B949-17B5204A86A5}" type="pres">
      <dgm:prSet presAssocID="{C0D8C72F-E84D-408C-803E-3A976EBF78ED}" presName="parentText" presStyleLbl="node1" presStyleIdx="3" presStyleCnt="4">
        <dgm:presLayoutVars>
          <dgm:chMax val="0"/>
          <dgm:bulletEnabled val="1"/>
        </dgm:presLayoutVars>
      </dgm:prSet>
      <dgm:spPr/>
    </dgm:pt>
  </dgm:ptLst>
  <dgm:cxnLst>
    <dgm:cxn modelId="{7B3ABD0C-0740-44A8-8966-821236DDF69D}" type="presOf" srcId="{428F7F51-F6CC-43D2-AA36-FCC930674225}" destId="{2C8C499E-8A51-4FD4-AD4B-B71DA51860F8}" srcOrd="0" destOrd="0" presId="urn:microsoft.com/office/officeart/2005/8/layout/vList2"/>
    <dgm:cxn modelId="{F80E701E-3DDD-4EFF-993F-353335BE8336}" srcId="{9556378F-3DEC-4B85-B06D-EF04F3AACB31}" destId="{C0D8C72F-E84D-408C-803E-3A976EBF78ED}" srcOrd="3" destOrd="0" parTransId="{B713E21E-3EFC-433C-9C9A-FCE077B03052}" sibTransId="{D826B60C-28C7-400A-B2C8-90C45FD42B11}"/>
    <dgm:cxn modelId="{91249F28-34D4-48AC-B1C2-282DEB6B5954}" srcId="{9556378F-3DEC-4B85-B06D-EF04F3AACB31}" destId="{171EF70C-E959-481E-9035-3F7EA1C82F0D}" srcOrd="1" destOrd="0" parTransId="{EEDCE646-2F67-4D0E-822C-2902CF1FEB5D}" sibTransId="{699E5B25-A853-4155-BA0D-FF082E8C0150}"/>
    <dgm:cxn modelId="{CC254772-5059-4422-BD55-F00C5FCF9C34}" srcId="{9556378F-3DEC-4B85-B06D-EF04F3AACB31}" destId="{428F7F51-F6CC-43D2-AA36-FCC930674225}" srcOrd="2" destOrd="0" parTransId="{B33298B9-2377-4929-A7B7-F13C51C0DD77}" sibTransId="{DF2618A2-90BE-4990-A053-83AE69374487}"/>
    <dgm:cxn modelId="{5B2F8958-4126-4BE4-A8C2-9FAD56B98136}" srcId="{9556378F-3DEC-4B85-B06D-EF04F3AACB31}" destId="{E4F55E10-3036-4B4E-AC36-7ADC47EE7168}" srcOrd="0" destOrd="0" parTransId="{0593BC6B-5EE7-49DE-A85E-F68DE7618A83}" sibTransId="{A98F744E-92E4-4F49-B66C-8B26E078D163}"/>
    <dgm:cxn modelId="{E08AA458-21FF-43EA-B44B-3C9ED7AB2141}" type="presOf" srcId="{9556378F-3DEC-4B85-B06D-EF04F3AACB31}" destId="{C8D64F39-A87B-4AB7-AF5E-8022AD08F3CE}" srcOrd="0" destOrd="0" presId="urn:microsoft.com/office/officeart/2005/8/layout/vList2"/>
    <dgm:cxn modelId="{BED0AF7A-F6AD-4F95-9EE3-0579438A3813}" type="presOf" srcId="{C0D8C72F-E84D-408C-803E-3A976EBF78ED}" destId="{A83D02E5-A14A-4740-B949-17B5204A86A5}" srcOrd="0" destOrd="0" presId="urn:microsoft.com/office/officeart/2005/8/layout/vList2"/>
    <dgm:cxn modelId="{248583B9-D6E5-4379-89FB-003F858EBCEA}" type="presOf" srcId="{E4F55E10-3036-4B4E-AC36-7ADC47EE7168}" destId="{2592EA7C-DFCC-4FC5-B3A8-467CC661A61C}" srcOrd="0" destOrd="0" presId="urn:microsoft.com/office/officeart/2005/8/layout/vList2"/>
    <dgm:cxn modelId="{B92203CE-4249-48C5-BB80-E9C5884203EF}" type="presOf" srcId="{171EF70C-E959-481E-9035-3F7EA1C82F0D}" destId="{D1D4D360-B02D-42F9-80B3-9B0480042247}" srcOrd="0" destOrd="0" presId="urn:microsoft.com/office/officeart/2005/8/layout/vList2"/>
    <dgm:cxn modelId="{33816816-5C8B-4AD5-A9CF-5DEA2BE86F43}" type="presParOf" srcId="{C8D64F39-A87B-4AB7-AF5E-8022AD08F3CE}" destId="{2592EA7C-DFCC-4FC5-B3A8-467CC661A61C}" srcOrd="0" destOrd="0" presId="urn:microsoft.com/office/officeart/2005/8/layout/vList2"/>
    <dgm:cxn modelId="{83E8B038-9732-4E92-9AD2-8B90CE3FC6D2}" type="presParOf" srcId="{C8D64F39-A87B-4AB7-AF5E-8022AD08F3CE}" destId="{E1283758-9000-457B-88AD-D3DBF3F12475}" srcOrd="1" destOrd="0" presId="urn:microsoft.com/office/officeart/2005/8/layout/vList2"/>
    <dgm:cxn modelId="{364CC5D7-2E80-44D9-9E4D-19C0E2DDFB92}" type="presParOf" srcId="{C8D64F39-A87B-4AB7-AF5E-8022AD08F3CE}" destId="{D1D4D360-B02D-42F9-80B3-9B0480042247}" srcOrd="2" destOrd="0" presId="urn:microsoft.com/office/officeart/2005/8/layout/vList2"/>
    <dgm:cxn modelId="{75392ADA-257B-4978-A749-2A2A0BAAD42B}" type="presParOf" srcId="{C8D64F39-A87B-4AB7-AF5E-8022AD08F3CE}" destId="{C6DAE1B9-5346-4599-89EB-5CC1FDC424D1}" srcOrd="3" destOrd="0" presId="urn:microsoft.com/office/officeart/2005/8/layout/vList2"/>
    <dgm:cxn modelId="{A156FC90-0FE3-4F1A-96D7-0F4BB91C1587}" type="presParOf" srcId="{C8D64F39-A87B-4AB7-AF5E-8022AD08F3CE}" destId="{2C8C499E-8A51-4FD4-AD4B-B71DA51860F8}" srcOrd="4" destOrd="0" presId="urn:microsoft.com/office/officeart/2005/8/layout/vList2"/>
    <dgm:cxn modelId="{B2876C7E-AF39-4448-A44C-0AF89AABA73B}" type="presParOf" srcId="{C8D64F39-A87B-4AB7-AF5E-8022AD08F3CE}" destId="{07000DD5-A2B7-48E6-98CA-6F03B2FF9377}" srcOrd="5" destOrd="0" presId="urn:microsoft.com/office/officeart/2005/8/layout/vList2"/>
    <dgm:cxn modelId="{5E48AE93-5ED0-4E71-84FB-A24334D717D7}" type="presParOf" srcId="{C8D64F39-A87B-4AB7-AF5E-8022AD08F3CE}" destId="{A83D02E5-A14A-4740-B949-17B5204A86A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83DB20-6BEE-4908-BBF4-FD6DEDAF0A72}"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MY"/>
        </a:p>
      </dgm:t>
    </dgm:pt>
    <dgm:pt modelId="{8BB41351-5B53-45D0-9803-518386753C01}">
      <dgm:prSet custT="1"/>
      <dgm:spPr/>
      <dgm:t>
        <a:bodyPr/>
        <a:lstStyle/>
        <a:p>
          <a:r>
            <a:rPr lang="en-US" sz="2400"/>
            <a:t>Prototyping</a:t>
          </a:r>
          <a:endParaRPr lang="en-MY" sz="2400"/>
        </a:p>
      </dgm:t>
    </dgm:pt>
    <dgm:pt modelId="{4DCB39BA-5227-41E7-AC9A-AA8C388BEE9D}" type="parTrans" cxnId="{D720BD75-0F3C-4AA0-A274-E42E470B58C4}">
      <dgm:prSet/>
      <dgm:spPr/>
      <dgm:t>
        <a:bodyPr/>
        <a:lstStyle/>
        <a:p>
          <a:endParaRPr lang="en-MY" sz="700"/>
        </a:p>
      </dgm:t>
    </dgm:pt>
    <dgm:pt modelId="{0E100102-36F3-4BA6-A586-577D72F69A8C}" type="sibTrans" cxnId="{D720BD75-0F3C-4AA0-A274-E42E470B58C4}">
      <dgm:prSet/>
      <dgm:spPr/>
      <dgm:t>
        <a:bodyPr/>
        <a:lstStyle/>
        <a:p>
          <a:endParaRPr lang="en-MY" sz="700"/>
        </a:p>
      </dgm:t>
    </dgm:pt>
    <dgm:pt modelId="{5444FF3F-05BF-4295-96B7-EDABB959612B}">
      <dgm:prSet custT="1"/>
      <dgm:spPr/>
      <dgm:t>
        <a:bodyPr/>
        <a:lstStyle/>
        <a:p>
          <a:r>
            <a:rPr lang="en-US" sz="2400"/>
            <a:t>Agile modeling</a:t>
          </a:r>
          <a:endParaRPr lang="en-MY" sz="2400"/>
        </a:p>
      </dgm:t>
    </dgm:pt>
    <dgm:pt modelId="{077FE25A-37F3-4E8D-960D-B6DBDF83F461}" type="parTrans" cxnId="{2A906BB3-3596-445C-B3DE-32D425B8B0F2}">
      <dgm:prSet/>
      <dgm:spPr/>
      <dgm:t>
        <a:bodyPr/>
        <a:lstStyle/>
        <a:p>
          <a:endParaRPr lang="en-MY" sz="700"/>
        </a:p>
      </dgm:t>
    </dgm:pt>
    <dgm:pt modelId="{0BD41BEF-75ED-47A7-BF39-C47ECCD03F3B}" type="sibTrans" cxnId="{2A906BB3-3596-445C-B3DE-32D425B8B0F2}">
      <dgm:prSet/>
      <dgm:spPr/>
      <dgm:t>
        <a:bodyPr/>
        <a:lstStyle/>
        <a:p>
          <a:endParaRPr lang="en-MY" sz="700"/>
        </a:p>
      </dgm:t>
    </dgm:pt>
    <dgm:pt modelId="{21556CD7-ADAF-4C0E-ACB0-DC5896875E1A}" type="pres">
      <dgm:prSet presAssocID="{D283DB20-6BEE-4908-BBF4-FD6DEDAF0A72}" presName="linear" presStyleCnt="0">
        <dgm:presLayoutVars>
          <dgm:animLvl val="lvl"/>
          <dgm:resizeHandles val="exact"/>
        </dgm:presLayoutVars>
      </dgm:prSet>
      <dgm:spPr/>
    </dgm:pt>
    <dgm:pt modelId="{AB5ABE1A-49E9-42C5-8515-D3811898CB89}" type="pres">
      <dgm:prSet presAssocID="{8BB41351-5B53-45D0-9803-518386753C01}" presName="parentText" presStyleLbl="node1" presStyleIdx="0" presStyleCnt="2">
        <dgm:presLayoutVars>
          <dgm:chMax val="0"/>
          <dgm:bulletEnabled val="1"/>
        </dgm:presLayoutVars>
      </dgm:prSet>
      <dgm:spPr/>
    </dgm:pt>
    <dgm:pt modelId="{21524BA6-B99B-48DD-9FC0-27C3CE3EC95A}" type="pres">
      <dgm:prSet presAssocID="{0E100102-36F3-4BA6-A586-577D72F69A8C}" presName="spacer" presStyleCnt="0"/>
      <dgm:spPr/>
    </dgm:pt>
    <dgm:pt modelId="{5C47D57E-0CF2-4F75-965C-374599CDF67F}" type="pres">
      <dgm:prSet presAssocID="{5444FF3F-05BF-4295-96B7-EDABB959612B}" presName="parentText" presStyleLbl="node1" presStyleIdx="1" presStyleCnt="2">
        <dgm:presLayoutVars>
          <dgm:chMax val="0"/>
          <dgm:bulletEnabled val="1"/>
        </dgm:presLayoutVars>
      </dgm:prSet>
      <dgm:spPr/>
    </dgm:pt>
  </dgm:ptLst>
  <dgm:cxnLst>
    <dgm:cxn modelId="{4D477C0E-1574-44C0-9C62-4C028D188079}" type="presOf" srcId="{8BB41351-5B53-45D0-9803-518386753C01}" destId="{AB5ABE1A-49E9-42C5-8515-D3811898CB89}" srcOrd="0" destOrd="0" presId="urn:microsoft.com/office/officeart/2005/8/layout/vList2"/>
    <dgm:cxn modelId="{D720BD75-0F3C-4AA0-A274-E42E470B58C4}" srcId="{D283DB20-6BEE-4908-BBF4-FD6DEDAF0A72}" destId="{8BB41351-5B53-45D0-9803-518386753C01}" srcOrd="0" destOrd="0" parTransId="{4DCB39BA-5227-41E7-AC9A-AA8C388BEE9D}" sibTransId="{0E100102-36F3-4BA6-A586-577D72F69A8C}"/>
    <dgm:cxn modelId="{DE81B258-91E7-47C6-9200-4B9657D7A22B}" type="presOf" srcId="{D283DB20-6BEE-4908-BBF4-FD6DEDAF0A72}" destId="{21556CD7-ADAF-4C0E-ACB0-DC5896875E1A}" srcOrd="0" destOrd="0" presId="urn:microsoft.com/office/officeart/2005/8/layout/vList2"/>
    <dgm:cxn modelId="{2A906BB3-3596-445C-B3DE-32D425B8B0F2}" srcId="{D283DB20-6BEE-4908-BBF4-FD6DEDAF0A72}" destId="{5444FF3F-05BF-4295-96B7-EDABB959612B}" srcOrd="1" destOrd="0" parTransId="{077FE25A-37F3-4E8D-960D-B6DBDF83F461}" sibTransId="{0BD41BEF-75ED-47A7-BF39-C47ECCD03F3B}"/>
    <dgm:cxn modelId="{CC85A9D9-6EF5-418A-AACB-171923A10A85}" type="presOf" srcId="{5444FF3F-05BF-4295-96B7-EDABB959612B}" destId="{5C47D57E-0CF2-4F75-965C-374599CDF67F}" srcOrd="0" destOrd="0" presId="urn:microsoft.com/office/officeart/2005/8/layout/vList2"/>
    <dgm:cxn modelId="{551A819C-7157-4EB5-9004-2E8FC2FDD72A}" type="presParOf" srcId="{21556CD7-ADAF-4C0E-ACB0-DC5896875E1A}" destId="{AB5ABE1A-49E9-42C5-8515-D3811898CB89}" srcOrd="0" destOrd="0" presId="urn:microsoft.com/office/officeart/2005/8/layout/vList2"/>
    <dgm:cxn modelId="{74372855-C8B9-422E-B885-68BD065948C3}" type="presParOf" srcId="{21556CD7-ADAF-4C0E-ACB0-DC5896875E1A}" destId="{21524BA6-B99B-48DD-9FC0-27C3CE3EC95A}" srcOrd="1" destOrd="0" presId="urn:microsoft.com/office/officeart/2005/8/layout/vList2"/>
    <dgm:cxn modelId="{DE6AAD17-5486-4C7C-A8F3-B77C74209A1C}" type="presParOf" srcId="{21556CD7-ADAF-4C0E-ACB0-DC5896875E1A}" destId="{5C47D57E-0CF2-4F75-965C-374599CDF67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66AD1-D0EF-428D-9263-F96144084C76}">
      <dsp:nvSpPr>
        <dsp:cNvPr id="0" name=""/>
        <dsp:cNvSpPr/>
      </dsp:nvSpPr>
      <dsp:spPr>
        <a:xfrm>
          <a:off x="0" y="74211"/>
          <a:ext cx="10515600" cy="7945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Understand the roots of agile modeling in prototyping and the four main types of prototyping.</a:t>
          </a:r>
          <a:endParaRPr lang="en-MY" sz="2000" kern="1200"/>
        </a:p>
      </dsp:txBody>
      <dsp:txXfrm>
        <a:off x="38784" y="112995"/>
        <a:ext cx="10438032" cy="716935"/>
      </dsp:txXfrm>
    </dsp:sp>
    <dsp:sp modelId="{2A510D55-76E7-42EC-8AC6-702CE165BD59}">
      <dsp:nvSpPr>
        <dsp:cNvPr id="0" name=""/>
        <dsp:cNvSpPr/>
      </dsp:nvSpPr>
      <dsp:spPr>
        <a:xfrm>
          <a:off x="0" y="926314"/>
          <a:ext cx="10515600" cy="794503"/>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Be able to use prototyping for human information requirements gathering.</a:t>
          </a:r>
          <a:endParaRPr lang="en-MY" sz="2000" kern="1200"/>
        </a:p>
      </dsp:txBody>
      <dsp:txXfrm>
        <a:off x="38784" y="965098"/>
        <a:ext cx="10438032" cy="716935"/>
      </dsp:txXfrm>
    </dsp:sp>
    <dsp:sp modelId="{3A01F592-6778-4FF8-B19C-225AE7B04D14}">
      <dsp:nvSpPr>
        <dsp:cNvPr id="0" name=""/>
        <dsp:cNvSpPr/>
      </dsp:nvSpPr>
      <dsp:spPr>
        <a:xfrm>
          <a:off x="0" y="1778417"/>
          <a:ext cx="10515600" cy="79450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Understand agile modeling and the core practices that differentiate it from other development methodologies.</a:t>
          </a:r>
          <a:endParaRPr lang="en-MY" sz="2000" kern="1200"/>
        </a:p>
      </dsp:txBody>
      <dsp:txXfrm>
        <a:off x="38784" y="1817201"/>
        <a:ext cx="10438032" cy="716935"/>
      </dsp:txXfrm>
    </dsp:sp>
    <dsp:sp modelId="{4C86D187-A2B8-44A7-935F-D774132A7CBD}">
      <dsp:nvSpPr>
        <dsp:cNvPr id="0" name=""/>
        <dsp:cNvSpPr/>
      </dsp:nvSpPr>
      <dsp:spPr>
        <a:xfrm>
          <a:off x="0" y="2630520"/>
          <a:ext cx="10515600" cy="794503"/>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Learn the importance of values critical to agile modeling.</a:t>
          </a:r>
          <a:endParaRPr lang="en-MY" sz="2000" kern="1200"/>
        </a:p>
      </dsp:txBody>
      <dsp:txXfrm>
        <a:off x="38784" y="2669304"/>
        <a:ext cx="10438032" cy="716935"/>
      </dsp:txXfrm>
    </dsp:sp>
    <dsp:sp modelId="{42E149D9-F94E-4780-AB8F-EF69C116FC21}">
      <dsp:nvSpPr>
        <dsp:cNvPr id="0" name=""/>
        <dsp:cNvSpPr/>
      </dsp:nvSpPr>
      <dsp:spPr>
        <a:xfrm>
          <a:off x="0" y="3482623"/>
          <a:ext cx="10515600" cy="79450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Understand how to improve efficiency for users who are knowledge workers using either structured methods or agile modeling.</a:t>
          </a:r>
          <a:endParaRPr lang="en-MY" sz="2000" kern="1200"/>
        </a:p>
      </dsp:txBody>
      <dsp:txXfrm>
        <a:off x="38784" y="3521407"/>
        <a:ext cx="10438032" cy="716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ABE1A-49E9-42C5-8515-D3811898CB89}">
      <dsp:nvSpPr>
        <dsp:cNvPr id="0" name=""/>
        <dsp:cNvSpPr/>
      </dsp:nvSpPr>
      <dsp:spPr>
        <a:xfrm>
          <a:off x="0" y="6722"/>
          <a:ext cx="3200400" cy="8236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Prototyping</a:t>
          </a:r>
          <a:endParaRPr lang="en-MY" sz="2400" kern="1200"/>
        </a:p>
      </dsp:txBody>
      <dsp:txXfrm>
        <a:off x="40209" y="46931"/>
        <a:ext cx="3119982" cy="743262"/>
      </dsp:txXfrm>
    </dsp:sp>
    <dsp:sp modelId="{5C47D57E-0CF2-4F75-965C-374599CDF67F}">
      <dsp:nvSpPr>
        <dsp:cNvPr id="0" name=""/>
        <dsp:cNvSpPr/>
      </dsp:nvSpPr>
      <dsp:spPr>
        <a:xfrm>
          <a:off x="0" y="957123"/>
          <a:ext cx="3200400" cy="82368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Agile modeling</a:t>
          </a:r>
          <a:endParaRPr lang="en-MY" sz="2400" kern="1200"/>
        </a:p>
      </dsp:txBody>
      <dsp:txXfrm>
        <a:off x="40209" y="997332"/>
        <a:ext cx="3119982" cy="7432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ABE1A-49E9-42C5-8515-D3811898CB89}">
      <dsp:nvSpPr>
        <dsp:cNvPr id="0" name=""/>
        <dsp:cNvSpPr/>
      </dsp:nvSpPr>
      <dsp:spPr>
        <a:xfrm>
          <a:off x="0" y="6722"/>
          <a:ext cx="3200400" cy="8236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Prototyping</a:t>
          </a:r>
          <a:endParaRPr lang="en-MY" sz="2400" kern="1200"/>
        </a:p>
      </dsp:txBody>
      <dsp:txXfrm>
        <a:off x="40209" y="46931"/>
        <a:ext cx="3119982" cy="743262"/>
      </dsp:txXfrm>
    </dsp:sp>
    <dsp:sp modelId="{5C47D57E-0CF2-4F75-965C-374599CDF67F}">
      <dsp:nvSpPr>
        <dsp:cNvPr id="0" name=""/>
        <dsp:cNvSpPr/>
      </dsp:nvSpPr>
      <dsp:spPr>
        <a:xfrm>
          <a:off x="0" y="957123"/>
          <a:ext cx="3200400" cy="82368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Agile modeling</a:t>
          </a:r>
          <a:endParaRPr lang="en-MY" sz="2400" kern="1200"/>
        </a:p>
      </dsp:txBody>
      <dsp:txXfrm>
        <a:off x="40209" y="997332"/>
        <a:ext cx="3119982" cy="743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2EA7C-DFCC-4FC5-B3A8-467CC661A61C}">
      <dsp:nvSpPr>
        <dsp:cNvPr id="0" name=""/>
        <dsp:cNvSpPr/>
      </dsp:nvSpPr>
      <dsp:spPr>
        <a:xfrm>
          <a:off x="0" y="10322"/>
          <a:ext cx="2743200" cy="1010880"/>
        </a:xfrm>
        <a:prstGeom prst="roundRect">
          <a:avLst/>
        </a:prstGeom>
        <a:solidFill>
          <a:schemeClr val="accent4">
            <a:lumMod val="20000"/>
            <a:lumOff val="8000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Work in manageable modules</a:t>
          </a:r>
          <a:endParaRPr lang="en-MY" sz="2000" kern="1200" dirty="0"/>
        </a:p>
      </dsp:txBody>
      <dsp:txXfrm>
        <a:off x="49347" y="59669"/>
        <a:ext cx="2644506" cy="912186"/>
      </dsp:txXfrm>
    </dsp:sp>
    <dsp:sp modelId="{D1D4D360-B02D-42F9-80B3-9B0480042247}">
      <dsp:nvSpPr>
        <dsp:cNvPr id="0" name=""/>
        <dsp:cNvSpPr/>
      </dsp:nvSpPr>
      <dsp:spPr>
        <a:xfrm>
          <a:off x="0" y="1176722"/>
          <a:ext cx="2743200" cy="101088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Build the prototype rapidly</a:t>
          </a:r>
          <a:endParaRPr lang="en-MY" sz="2000" kern="1200" dirty="0"/>
        </a:p>
      </dsp:txBody>
      <dsp:txXfrm>
        <a:off x="49347" y="1226069"/>
        <a:ext cx="2644506" cy="912186"/>
      </dsp:txXfrm>
    </dsp:sp>
    <dsp:sp modelId="{2C8C499E-8A51-4FD4-AD4B-B71DA51860F8}">
      <dsp:nvSpPr>
        <dsp:cNvPr id="0" name=""/>
        <dsp:cNvSpPr/>
      </dsp:nvSpPr>
      <dsp:spPr>
        <a:xfrm>
          <a:off x="0" y="2343122"/>
          <a:ext cx="2743200" cy="101088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Modify the prototype in successive iterations</a:t>
          </a:r>
          <a:endParaRPr lang="en-MY" sz="2000" kern="1200"/>
        </a:p>
      </dsp:txBody>
      <dsp:txXfrm>
        <a:off x="49347" y="2392469"/>
        <a:ext cx="2644506" cy="912186"/>
      </dsp:txXfrm>
    </dsp:sp>
    <dsp:sp modelId="{A83D02E5-A14A-4740-B949-17B5204A86A5}">
      <dsp:nvSpPr>
        <dsp:cNvPr id="0" name=""/>
        <dsp:cNvSpPr/>
      </dsp:nvSpPr>
      <dsp:spPr>
        <a:xfrm>
          <a:off x="0" y="3509522"/>
          <a:ext cx="2743200" cy="101088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Stress the user interface</a:t>
          </a:r>
          <a:endParaRPr lang="en-MY" sz="2000" kern="1200"/>
        </a:p>
      </dsp:txBody>
      <dsp:txXfrm>
        <a:off x="49347" y="3558869"/>
        <a:ext cx="2644506" cy="9121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2EA7C-DFCC-4FC5-B3A8-467CC661A61C}">
      <dsp:nvSpPr>
        <dsp:cNvPr id="0" name=""/>
        <dsp:cNvSpPr/>
      </dsp:nvSpPr>
      <dsp:spPr>
        <a:xfrm>
          <a:off x="0" y="10322"/>
          <a:ext cx="2743200" cy="1010880"/>
        </a:xfrm>
        <a:prstGeom prst="roundRect">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Work in manageable modules</a:t>
          </a:r>
          <a:endParaRPr lang="en-MY" sz="2000" kern="1200" dirty="0"/>
        </a:p>
      </dsp:txBody>
      <dsp:txXfrm>
        <a:off x="49347" y="59669"/>
        <a:ext cx="2644506" cy="912186"/>
      </dsp:txXfrm>
    </dsp:sp>
    <dsp:sp modelId="{D1D4D360-B02D-42F9-80B3-9B0480042247}">
      <dsp:nvSpPr>
        <dsp:cNvPr id="0" name=""/>
        <dsp:cNvSpPr/>
      </dsp:nvSpPr>
      <dsp:spPr>
        <a:xfrm>
          <a:off x="0" y="1176722"/>
          <a:ext cx="2743200" cy="1010880"/>
        </a:xfrm>
        <a:prstGeom prst="roundRect">
          <a:avLst/>
        </a:prstGeom>
        <a:solidFill>
          <a:schemeClr val="accent4">
            <a:lumMod val="20000"/>
            <a:lumOff val="8000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Build the prototype rapidly</a:t>
          </a:r>
          <a:endParaRPr lang="en-MY" sz="2000" kern="1200" dirty="0"/>
        </a:p>
      </dsp:txBody>
      <dsp:txXfrm>
        <a:off x="49347" y="1226069"/>
        <a:ext cx="2644506" cy="912186"/>
      </dsp:txXfrm>
    </dsp:sp>
    <dsp:sp modelId="{2C8C499E-8A51-4FD4-AD4B-B71DA51860F8}">
      <dsp:nvSpPr>
        <dsp:cNvPr id="0" name=""/>
        <dsp:cNvSpPr/>
      </dsp:nvSpPr>
      <dsp:spPr>
        <a:xfrm>
          <a:off x="0" y="2343122"/>
          <a:ext cx="2743200" cy="101088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Modify the prototype in successive iterations</a:t>
          </a:r>
          <a:endParaRPr lang="en-MY" sz="2000" kern="1200"/>
        </a:p>
      </dsp:txBody>
      <dsp:txXfrm>
        <a:off x="49347" y="2392469"/>
        <a:ext cx="2644506" cy="912186"/>
      </dsp:txXfrm>
    </dsp:sp>
    <dsp:sp modelId="{A83D02E5-A14A-4740-B949-17B5204A86A5}">
      <dsp:nvSpPr>
        <dsp:cNvPr id="0" name=""/>
        <dsp:cNvSpPr/>
      </dsp:nvSpPr>
      <dsp:spPr>
        <a:xfrm>
          <a:off x="0" y="3509522"/>
          <a:ext cx="2743200" cy="101088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Stress the user interface</a:t>
          </a:r>
          <a:endParaRPr lang="en-MY" sz="2000" kern="1200"/>
        </a:p>
      </dsp:txBody>
      <dsp:txXfrm>
        <a:off x="49347" y="3558869"/>
        <a:ext cx="2644506" cy="9121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2EA7C-DFCC-4FC5-B3A8-467CC661A61C}">
      <dsp:nvSpPr>
        <dsp:cNvPr id="0" name=""/>
        <dsp:cNvSpPr/>
      </dsp:nvSpPr>
      <dsp:spPr>
        <a:xfrm>
          <a:off x="0" y="10322"/>
          <a:ext cx="2743200" cy="1010880"/>
        </a:xfrm>
        <a:prstGeom prst="roundRect">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Work in manageable modules</a:t>
          </a:r>
          <a:endParaRPr lang="en-MY" sz="2000" kern="1200" dirty="0"/>
        </a:p>
      </dsp:txBody>
      <dsp:txXfrm>
        <a:off x="49347" y="59669"/>
        <a:ext cx="2644506" cy="912186"/>
      </dsp:txXfrm>
    </dsp:sp>
    <dsp:sp modelId="{D1D4D360-B02D-42F9-80B3-9B0480042247}">
      <dsp:nvSpPr>
        <dsp:cNvPr id="0" name=""/>
        <dsp:cNvSpPr/>
      </dsp:nvSpPr>
      <dsp:spPr>
        <a:xfrm>
          <a:off x="0" y="1176722"/>
          <a:ext cx="2743200" cy="1010880"/>
        </a:xfrm>
        <a:prstGeom prst="roundRect">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Build the prototype rapidly</a:t>
          </a:r>
          <a:endParaRPr lang="en-MY" sz="2000" kern="1200" dirty="0"/>
        </a:p>
      </dsp:txBody>
      <dsp:txXfrm>
        <a:off x="49347" y="1226069"/>
        <a:ext cx="2644506" cy="912186"/>
      </dsp:txXfrm>
    </dsp:sp>
    <dsp:sp modelId="{2C8C499E-8A51-4FD4-AD4B-B71DA51860F8}">
      <dsp:nvSpPr>
        <dsp:cNvPr id="0" name=""/>
        <dsp:cNvSpPr/>
      </dsp:nvSpPr>
      <dsp:spPr>
        <a:xfrm>
          <a:off x="0" y="2343122"/>
          <a:ext cx="2743200" cy="1010880"/>
        </a:xfrm>
        <a:prstGeom prst="roundRect">
          <a:avLst/>
        </a:prstGeom>
        <a:solidFill>
          <a:schemeClr val="accent4">
            <a:lumMod val="20000"/>
            <a:lumOff val="8000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Modify the prototype in successive iterations</a:t>
          </a:r>
          <a:endParaRPr lang="en-MY" sz="2000" kern="1200" dirty="0"/>
        </a:p>
      </dsp:txBody>
      <dsp:txXfrm>
        <a:off x="49347" y="2392469"/>
        <a:ext cx="2644506" cy="912186"/>
      </dsp:txXfrm>
    </dsp:sp>
    <dsp:sp modelId="{A83D02E5-A14A-4740-B949-17B5204A86A5}">
      <dsp:nvSpPr>
        <dsp:cNvPr id="0" name=""/>
        <dsp:cNvSpPr/>
      </dsp:nvSpPr>
      <dsp:spPr>
        <a:xfrm>
          <a:off x="0" y="3509522"/>
          <a:ext cx="2743200" cy="101088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Stress the user interface</a:t>
          </a:r>
          <a:endParaRPr lang="en-MY" sz="2000" kern="1200"/>
        </a:p>
      </dsp:txBody>
      <dsp:txXfrm>
        <a:off x="49347" y="3558869"/>
        <a:ext cx="2644506" cy="9121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2EA7C-DFCC-4FC5-B3A8-467CC661A61C}">
      <dsp:nvSpPr>
        <dsp:cNvPr id="0" name=""/>
        <dsp:cNvSpPr/>
      </dsp:nvSpPr>
      <dsp:spPr>
        <a:xfrm>
          <a:off x="0" y="10322"/>
          <a:ext cx="2743200" cy="1010880"/>
        </a:xfrm>
        <a:prstGeom prst="roundRect">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Work in manageable modules</a:t>
          </a:r>
          <a:endParaRPr lang="en-MY" sz="2000" kern="1200" dirty="0"/>
        </a:p>
      </dsp:txBody>
      <dsp:txXfrm>
        <a:off x="49347" y="59669"/>
        <a:ext cx="2644506" cy="912186"/>
      </dsp:txXfrm>
    </dsp:sp>
    <dsp:sp modelId="{D1D4D360-B02D-42F9-80B3-9B0480042247}">
      <dsp:nvSpPr>
        <dsp:cNvPr id="0" name=""/>
        <dsp:cNvSpPr/>
      </dsp:nvSpPr>
      <dsp:spPr>
        <a:xfrm>
          <a:off x="0" y="1176722"/>
          <a:ext cx="2743200" cy="1010880"/>
        </a:xfrm>
        <a:prstGeom prst="roundRect">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Build the prototype rapidly</a:t>
          </a:r>
          <a:endParaRPr lang="en-MY" sz="2000" kern="1200" dirty="0"/>
        </a:p>
      </dsp:txBody>
      <dsp:txXfrm>
        <a:off x="49347" y="1226069"/>
        <a:ext cx="2644506" cy="912186"/>
      </dsp:txXfrm>
    </dsp:sp>
    <dsp:sp modelId="{2C8C499E-8A51-4FD4-AD4B-B71DA51860F8}">
      <dsp:nvSpPr>
        <dsp:cNvPr id="0" name=""/>
        <dsp:cNvSpPr/>
      </dsp:nvSpPr>
      <dsp:spPr>
        <a:xfrm>
          <a:off x="0" y="2343122"/>
          <a:ext cx="2743200" cy="1010880"/>
        </a:xfrm>
        <a:prstGeom prst="roundRect">
          <a:avLst/>
        </a:pr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Modify the prototype in successive iterations</a:t>
          </a:r>
          <a:endParaRPr lang="en-MY" sz="2000" kern="1200" dirty="0"/>
        </a:p>
      </dsp:txBody>
      <dsp:txXfrm>
        <a:off x="49347" y="2392469"/>
        <a:ext cx="2644506" cy="912186"/>
      </dsp:txXfrm>
    </dsp:sp>
    <dsp:sp modelId="{A83D02E5-A14A-4740-B949-17B5204A86A5}">
      <dsp:nvSpPr>
        <dsp:cNvPr id="0" name=""/>
        <dsp:cNvSpPr/>
      </dsp:nvSpPr>
      <dsp:spPr>
        <a:xfrm>
          <a:off x="0" y="3509522"/>
          <a:ext cx="2743200" cy="1010880"/>
        </a:xfrm>
        <a:prstGeom prst="roundRect">
          <a:avLst/>
        </a:prstGeom>
        <a:solidFill>
          <a:schemeClr val="accent4">
            <a:lumMod val="20000"/>
            <a:lumOff val="8000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Stress the user interface</a:t>
          </a:r>
          <a:endParaRPr lang="en-MY" sz="2000" kern="1200" dirty="0"/>
        </a:p>
      </dsp:txBody>
      <dsp:txXfrm>
        <a:off x="49347" y="3558869"/>
        <a:ext cx="2644506" cy="9121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ABE1A-49E9-42C5-8515-D3811898CB89}">
      <dsp:nvSpPr>
        <dsp:cNvPr id="0" name=""/>
        <dsp:cNvSpPr/>
      </dsp:nvSpPr>
      <dsp:spPr>
        <a:xfrm>
          <a:off x="0" y="6722"/>
          <a:ext cx="3200400" cy="8236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Prototyping</a:t>
          </a:r>
          <a:endParaRPr lang="en-MY" sz="2400" kern="1200"/>
        </a:p>
      </dsp:txBody>
      <dsp:txXfrm>
        <a:off x="40209" y="46931"/>
        <a:ext cx="3119982" cy="743262"/>
      </dsp:txXfrm>
    </dsp:sp>
    <dsp:sp modelId="{5C47D57E-0CF2-4F75-965C-374599CDF67F}">
      <dsp:nvSpPr>
        <dsp:cNvPr id="0" name=""/>
        <dsp:cNvSpPr/>
      </dsp:nvSpPr>
      <dsp:spPr>
        <a:xfrm>
          <a:off x="0" y="957123"/>
          <a:ext cx="3200400" cy="82368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Agile modeling</a:t>
          </a:r>
          <a:endParaRPr lang="en-MY" sz="2400" kern="1200"/>
        </a:p>
      </dsp:txBody>
      <dsp:txXfrm>
        <a:off x="40209" y="997332"/>
        <a:ext cx="3119982" cy="7432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518A4F4-908B-40FB-B6F9-7ECD53963C8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dirty="0" smtClean="0">
                <a:latin typeface="Arial" charset="0"/>
              </a:defRPr>
            </a:lvl1pPr>
          </a:lstStyle>
          <a:p>
            <a:pPr>
              <a:defRPr/>
            </a:pPr>
            <a:endParaRPr lang="en-US"/>
          </a:p>
        </p:txBody>
      </p:sp>
      <p:sp>
        <p:nvSpPr>
          <p:cNvPr id="55299" name="Rectangle 3">
            <a:extLst>
              <a:ext uri="{FF2B5EF4-FFF2-40B4-BE49-F238E27FC236}">
                <a16:creationId xmlns:a16="http://schemas.microsoft.com/office/drawing/2014/main" id="{1541866E-1B11-40C3-8910-D06314F5D598}"/>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dirty="0" smtClean="0">
                <a:latin typeface="Arial" charset="0"/>
              </a:defRPr>
            </a:lvl1pPr>
          </a:lstStyle>
          <a:p>
            <a:pPr>
              <a:defRPr/>
            </a:pPr>
            <a:endParaRPr lang="en-US"/>
          </a:p>
        </p:txBody>
      </p:sp>
      <p:sp>
        <p:nvSpPr>
          <p:cNvPr id="64516" name="Rectangle 4">
            <a:extLst>
              <a:ext uri="{FF2B5EF4-FFF2-40B4-BE49-F238E27FC236}">
                <a16:creationId xmlns:a16="http://schemas.microsoft.com/office/drawing/2014/main" id="{0DB4D3DB-B7DD-4C78-812E-B3674AA4ED1E}"/>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5301" name="Rectangle 5">
            <a:extLst>
              <a:ext uri="{FF2B5EF4-FFF2-40B4-BE49-F238E27FC236}">
                <a16:creationId xmlns:a16="http://schemas.microsoft.com/office/drawing/2014/main" id="{7A909A47-B726-45D2-973B-7D9776BD30DA}"/>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5302" name="Rectangle 6">
            <a:extLst>
              <a:ext uri="{FF2B5EF4-FFF2-40B4-BE49-F238E27FC236}">
                <a16:creationId xmlns:a16="http://schemas.microsoft.com/office/drawing/2014/main" id="{92801234-CEA7-4852-9A72-127644785AD5}"/>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dirty="0" smtClean="0">
                <a:latin typeface="Arial" charset="0"/>
              </a:defRPr>
            </a:lvl1pPr>
          </a:lstStyle>
          <a:p>
            <a:pPr>
              <a:defRPr/>
            </a:pPr>
            <a:endParaRPr lang="en-US"/>
          </a:p>
        </p:txBody>
      </p:sp>
      <p:sp>
        <p:nvSpPr>
          <p:cNvPr id="55303" name="Rectangle 7">
            <a:extLst>
              <a:ext uri="{FF2B5EF4-FFF2-40B4-BE49-F238E27FC236}">
                <a16:creationId xmlns:a16="http://schemas.microsoft.com/office/drawing/2014/main" id="{98F9D230-7F93-419B-B53A-909E2567CCC8}"/>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E32CBA6-DE3D-4803-9B01-8B4949F21BD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E2FCAD07-0C1B-424C-9C75-993C664C9F7B}"/>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658CB4E-A7AB-450C-BC6F-A61A9960556C}" type="slidenum">
              <a:rPr lang="en-US" altLang="en-US"/>
              <a:pPr eaLnBrk="1" hangingPunct="1"/>
              <a:t>3</a:t>
            </a:fld>
            <a:endParaRPr lang="en-US" altLang="en-US"/>
          </a:p>
        </p:txBody>
      </p:sp>
      <p:sp>
        <p:nvSpPr>
          <p:cNvPr id="66563" name="Rectangle 2">
            <a:extLst>
              <a:ext uri="{FF2B5EF4-FFF2-40B4-BE49-F238E27FC236}">
                <a16:creationId xmlns:a16="http://schemas.microsoft.com/office/drawing/2014/main" id="{779D361E-ABC0-4BC2-8EE5-988A5FD4FA3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2DEB5C17-8FED-4656-B3DE-459E8ACACEC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Prototyping and RAD (rapid application development) can also be used as an alternative method to SDLC.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7520CAA-344A-4D45-BCCA-3734AA5E6DD3}"/>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0AE93F4-BAD0-4B55-B2B1-9FC216F37966}" type="slidenum">
              <a:rPr lang="en-US" altLang="en-US"/>
              <a:pPr eaLnBrk="1" hangingPunct="1"/>
              <a:t>14</a:t>
            </a:fld>
            <a:endParaRPr lang="en-US" altLang="en-US"/>
          </a:p>
        </p:txBody>
      </p:sp>
      <p:sp>
        <p:nvSpPr>
          <p:cNvPr id="73731" name="Rectangle 2">
            <a:extLst>
              <a:ext uri="{FF2B5EF4-FFF2-40B4-BE49-F238E27FC236}">
                <a16:creationId xmlns:a16="http://schemas.microsoft.com/office/drawing/2014/main" id="{CB63987C-F625-43EB-8232-41F0E1CB4BC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12F869E3-B6E0-42DA-9E74-E891627B638F}"/>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Prototyping is a superb way to elicit feedback about the proposed system and about how readily it is fulfilling the information needs of its users.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The first step of prototyping is to estimate the costs involved in building a module of the system.</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Work in manageable modules—a manageable module is one that allows users to interact with its key features but can be built separately from other system modules.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Build the prototype rapidly—putting together an operational prototype both rapidly and early in the SDLC allows the analyst to gain valuable insight into how the remainder of the project should go.</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Modify the prototype—creating it in modules that are not highly interdependent.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Stress the user interface—for many users the interface is the system.</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37195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1B425EAA-62F2-4885-84CE-99130754AB1E}"/>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BBDCBCBB-72D3-44D4-9228-B1115C4E38FD}" type="slidenum">
              <a:rPr lang="en-US" altLang="en-US"/>
              <a:pPr eaLnBrk="1" hangingPunct="1"/>
              <a:t>15</a:t>
            </a:fld>
            <a:endParaRPr lang="en-US" altLang="en-US"/>
          </a:p>
        </p:txBody>
      </p:sp>
      <p:sp>
        <p:nvSpPr>
          <p:cNvPr id="76803" name="Rectangle 2">
            <a:extLst>
              <a:ext uri="{FF2B5EF4-FFF2-40B4-BE49-F238E27FC236}">
                <a16:creationId xmlns:a16="http://schemas.microsoft.com/office/drawing/2014/main" id="{8B9CA512-56DE-4355-9C24-DFB3724B8018}"/>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11101087-F7EA-444F-B250-B1966005C48C}"/>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Example: Catholic University’s use of the ERP COTS software package called PeopleSoft, which is handling many of its web-based functions.</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C9831FE4-358F-44F5-B01A-46CB5313A36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3DC8AC70-C02C-4920-A5A4-D4AF3C87A11C}" type="slidenum">
              <a:rPr lang="en-US" altLang="en-US"/>
              <a:pPr eaLnBrk="1" hangingPunct="1"/>
              <a:t>16</a:t>
            </a:fld>
            <a:endParaRPr lang="en-US" altLang="en-US"/>
          </a:p>
        </p:txBody>
      </p:sp>
      <p:sp>
        <p:nvSpPr>
          <p:cNvPr id="77827" name="Rectangle 2">
            <a:extLst>
              <a:ext uri="{FF2B5EF4-FFF2-40B4-BE49-F238E27FC236}">
                <a16:creationId xmlns:a16="http://schemas.microsoft.com/office/drawing/2014/main" id="{D45A38E9-4749-4FD6-A5CA-0C063E4BE385}"/>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7FBEE1D3-29F7-4C1A-B31D-7E0E216B75A3}"/>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Without user involvement there is little reason to prototype.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To facilitate the prototyping process, the analyst must clearly communicate the purposes of prototyping to users, along with the idea that prototyping is valuable only when users are meaningfully involved.</a:t>
            </a:r>
          </a:p>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4E32CBA6-DE3D-4803-9B01-8B4949F21BD3}" type="slidenum">
              <a:rPr lang="en-US" altLang="en-US" smtClean="0"/>
              <a:pPr/>
              <a:t>20</a:t>
            </a:fld>
            <a:endParaRPr lang="en-US" altLang="en-US"/>
          </a:p>
        </p:txBody>
      </p:sp>
    </p:spTree>
    <p:extLst>
      <p:ext uri="{BB962C8B-B14F-4D97-AF65-F5344CB8AC3E}">
        <p14:creationId xmlns:p14="http://schemas.microsoft.com/office/powerpoint/2010/main" val="2765266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4E32CBA6-DE3D-4803-9B01-8B4949F21BD3}" type="slidenum">
              <a:rPr lang="en-US" altLang="en-US" smtClean="0"/>
              <a:pPr/>
              <a:t>21</a:t>
            </a:fld>
            <a:endParaRPr lang="en-US" altLang="en-US"/>
          </a:p>
        </p:txBody>
      </p:sp>
    </p:spTree>
    <p:extLst>
      <p:ext uri="{BB962C8B-B14F-4D97-AF65-F5344CB8AC3E}">
        <p14:creationId xmlns:p14="http://schemas.microsoft.com/office/powerpoint/2010/main" val="297782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EB6F4D3A-19F3-4950-8E9B-3AB8F5A648E5}"/>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5123FA30-299C-4015-B0C2-27E19519E4F9}" type="slidenum">
              <a:rPr lang="en-US" altLang="en-US"/>
              <a:pPr eaLnBrk="1" hangingPunct="1"/>
              <a:t>22</a:t>
            </a:fld>
            <a:endParaRPr lang="en-US" altLang="en-US"/>
          </a:p>
        </p:txBody>
      </p:sp>
      <p:sp>
        <p:nvSpPr>
          <p:cNvPr id="78851" name="Rectangle 2">
            <a:extLst>
              <a:ext uri="{FF2B5EF4-FFF2-40B4-BE49-F238E27FC236}">
                <a16:creationId xmlns:a16="http://schemas.microsoft.com/office/drawing/2014/main" id="{F382DC03-0FCC-452D-8961-C23906565706}"/>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3D508D45-D0CB-44C2-ABAA-73D8AF3951BD}"/>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Agile modelers possess the self-confidence to allow their customers to question, critique, and sometimes complain about the system under development. Analysts learn from their customers, who have been in business a long time.</a:t>
            </a:r>
          </a:p>
          <a:p>
            <a:pPr eaLnBrk="1" hangingPunct="1"/>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1154A291-F971-4941-B05B-CDB13D1982D8}"/>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F29C2980-F157-4481-8D95-73BA2118B71F}" type="slidenum">
              <a:rPr lang="en-US" altLang="en-US"/>
              <a:pPr eaLnBrk="1" hangingPunct="1"/>
              <a:t>24</a:t>
            </a:fld>
            <a:endParaRPr lang="en-US" altLang="en-US"/>
          </a:p>
        </p:txBody>
      </p:sp>
      <p:sp>
        <p:nvSpPr>
          <p:cNvPr id="79875" name="Rectangle 2">
            <a:extLst>
              <a:ext uri="{FF2B5EF4-FFF2-40B4-BE49-F238E27FC236}">
                <a16:creationId xmlns:a16="http://schemas.microsoft.com/office/drawing/2014/main" id="{CF42C27D-B7BE-4251-BE62-62F849141A8D}"/>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DFF6667-062F-4156-8AC9-D64789538BA0}"/>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Providing rapid feedback—in order for humans or the system to make a connection between a stimulus and reaction, the feedback must occur at a reasonable interval.</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Assuming simplicity—over 90 percent of problems can be solved with utter simplicity.</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Changing incrementally—you are constantly making the smallest change possible that still results in a difference in the development effort.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Embracing change—we want to keep all of our options open, but we want to be able to simultaneously solve whatever presents the biggest obstacle.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Encouraging quality work—all participants want to do quality work.</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4E32CBA6-DE3D-4803-9B01-8B4949F21BD3}" type="slidenum">
              <a:rPr lang="en-US" altLang="en-US" smtClean="0"/>
              <a:pPr/>
              <a:t>25</a:t>
            </a:fld>
            <a:endParaRPr lang="en-US" altLang="en-US"/>
          </a:p>
        </p:txBody>
      </p:sp>
    </p:spTree>
    <p:extLst>
      <p:ext uri="{BB962C8B-B14F-4D97-AF65-F5344CB8AC3E}">
        <p14:creationId xmlns:p14="http://schemas.microsoft.com/office/powerpoint/2010/main" val="4290073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6B3D4F7-A422-4880-A5F3-2253FE32AEDB}"/>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D36B119-6AF8-4A1C-AA31-EE52574DABDA}" type="slidenum">
              <a:rPr lang="en-US" altLang="en-US"/>
              <a:pPr eaLnBrk="1" hangingPunct="1"/>
              <a:t>26</a:t>
            </a:fld>
            <a:endParaRPr lang="en-US" altLang="en-US"/>
          </a:p>
        </p:txBody>
      </p:sp>
      <p:sp>
        <p:nvSpPr>
          <p:cNvPr id="82947" name="Rectangle 2">
            <a:extLst>
              <a:ext uri="{FF2B5EF4-FFF2-40B4-BE49-F238E27FC236}">
                <a16:creationId xmlns:a16="http://schemas.microsoft.com/office/drawing/2014/main" id="{019F16E2-5F30-4C64-8710-384C5B654BC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E61F2936-35F5-4898-A7B8-2020C1E71BF9}"/>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The agile analyst needs to identify the amount of effort that will go into each activity and balance that with the resources needed to complete the project.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Coding—the most valuable thing that we receive from code is “learning.”</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Testing—the agile approach views automated tests as critical.</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Listening—in the agile approach, listening is done in the extreme.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Designing—a way of creating a structure to organize all of the logic in the system.</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70114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6B3D4F7-A422-4880-A5F3-2253FE32AEDB}"/>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D36B119-6AF8-4A1C-AA31-EE52574DABDA}" type="slidenum">
              <a:rPr lang="en-US" altLang="en-US"/>
              <a:pPr eaLnBrk="1" hangingPunct="1"/>
              <a:t>27</a:t>
            </a:fld>
            <a:endParaRPr lang="en-US" altLang="en-US"/>
          </a:p>
        </p:txBody>
      </p:sp>
      <p:sp>
        <p:nvSpPr>
          <p:cNvPr id="82947" name="Rectangle 2">
            <a:extLst>
              <a:ext uri="{FF2B5EF4-FFF2-40B4-BE49-F238E27FC236}">
                <a16:creationId xmlns:a16="http://schemas.microsoft.com/office/drawing/2014/main" id="{019F16E2-5F30-4C64-8710-384C5B654BC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E61F2936-35F5-4898-A7B8-2020C1E71BF9}"/>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The agile analyst needs to identify the amount of effort that will go into each activity and balance that with the resources needed to complete the project.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Coding—the most valuable thing that we receive from code is “learning.”</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Testing—the agile approach views automated tests as critical.</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Listening—in the agile approach, listening is done in the extreme.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Designing—a way of creating a structure to organize all of the logic in the system.</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9CF0B49C-ECB3-491F-8101-F0DF9872D63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814FB93-6D00-469F-8803-FAC5ED5EAC97}" type="slidenum">
              <a:rPr lang="en-US" altLang="en-US"/>
              <a:pPr eaLnBrk="1" hangingPunct="1"/>
              <a:t>6</a:t>
            </a:fld>
            <a:endParaRPr lang="en-US" altLang="en-US"/>
          </a:p>
        </p:txBody>
      </p:sp>
      <p:sp>
        <p:nvSpPr>
          <p:cNvPr id="67587" name="Rectangle 2">
            <a:extLst>
              <a:ext uri="{FF2B5EF4-FFF2-40B4-BE49-F238E27FC236}">
                <a16:creationId xmlns:a16="http://schemas.microsoft.com/office/drawing/2014/main" id="{4C57F52D-1DB3-4E9E-AE48-CCFEECEAB856}"/>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3A585980-46A7-497D-9494-2E696E88B60F}"/>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Information gathered in the prototyping phase allows the analyst to set priorities and redirect plans inexpensively, with a minimum of disruption.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6B3D4F7-A422-4880-A5F3-2253FE32AEDB}"/>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D36B119-6AF8-4A1C-AA31-EE52574DABDA}" type="slidenum">
              <a:rPr lang="en-US" altLang="en-US"/>
              <a:pPr eaLnBrk="1" hangingPunct="1"/>
              <a:t>28</a:t>
            </a:fld>
            <a:endParaRPr lang="en-US" altLang="en-US"/>
          </a:p>
        </p:txBody>
      </p:sp>
      <p:sp>
        <p:nvSpPr>
          <p:cNvPr id="82947" name="Rectangle 2">
            <a:extLst>
              <a:ext uri="{FF2B5EF4-FFF2-40B4-BE49-F238E27FC236}">
                <a16:creationId xmlns:a16="http://schemas.microsoft.com/office/drawing/2014/main" id="{019F16E2-5F30-4C64-8710-384C5B654BC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E61F2936-35F5-4898-A7B8-2020C1E71BF9}"/>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The agile analyst needs to identify the amount of effort that will go into each activity and balance that with the resources needed to complete the project.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Coding—the most valuable thing that we receive from code is “learning.”</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Testing—the agile approach views automated tests as critical.</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Listening—in the agile approach, listening is done in the extreme.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Designing—a way of creating a structure to organize all of the logic in the system.</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97964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6B3D4F7-A422-4880-A5F3-2253FE32AEDB}"/>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D36B119-6AF8-4A1C-AA31-EE52574DABDA}" type="slidenum">
              <a:rPr lang="en-US" altLang="en-US"/>
              <a:pPr eaLnBrk="1" hangingPunct="1"/>
              <a:t>29</a:t>
            </a:fld>
            <a:endParaRPr lang="en-US" altLang="en-US"/>
          </a:p>
        </p:txBody>
      </p:sp>
      <p:sp>
        <p:nvSpPr>
          <p:cNvPr id="82947" name="Rectangle 2">
            <a:extLst>
              <a:ext uri="{FF2B5EF4-FFF2-40B4-BE49-F238E27FC236}">
                <a16:creationId xmlns:a16="http://schemas.microsoft.com/office/drawing/2014/main" id="{019F16E2-5F30-4C64-8710-384C5B654BC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E61F2936-35F5-4898-A7B8-2020C1E71BF9}"/>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The agile analyst needs to identify the amount of effort that will go into each activity and balance that with the resources needed to complete the project.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Coding—the most valuable thing that we receive from code is “learning.”</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Testing—the agile approach views automated tests as critical.</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Listening—in the agile approach, listening is done in the extreme.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Designing—a way of creating a structure to organize all of the logic in the system.</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51553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4E32CBA6-DE3D-4803-9B01-8B4949F21BD3}" type="slidenum">
              <a:rPr lang="en-US" altLang="en-US" smtClean="0"/>
              <a:pPr/>
              <a:t>30</a:t>
            </a:fld>
            <a:endParaRPr lang="en-US" altLang="en-US"/>
          </a:p>
        </p:txBody>
      </p:sp>
    </p:spTree>
    <p:extLst>
      <p:ext uri="{BB962C8B-B14F-4D97-AF65-F5344CB8AC3E}">
        <p14:creationId xmlns:p14="http://schemas.microsoft.com/office/powerpoint/2010/main" val="3640261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A03B2708-4DF2-4A0C-A78D-C4AD87B538EB}"/>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A14CB3B3-9323-4768-A716-78C6667340E3}" type="slidenum">
              <a:rPr lang="en-US" altLang="en-US"/>
              <a:pPr eaLnBrk="1" hangingPunct="1"/>
              <a:t>31</a:t>
            </a:fld>
            <a:endParaRPr lang="en-US" altLang="en-US"/>
          </a:p>
        </p:txBody>
      </p:sp>
      <p:sp>
        <p:nvSpPr>
          <p:cNvPr id="83971" name="Rectangle 2">
            <a:extLst>
              <a:ext uri="{FF2B5EF4-FFF2-40B4-BE49-F238E27FC236}">
                <a16:creationId xmlns:a16="http://schemas.microsoft.com/office/drawing/2014/main" id="{025EF11C-C4F6-4660-9722-775109C456C6}"/>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CDDEF717-35E6-43C0-8BE9-25A6D965C9A4}"/>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When these four control variables are properly included in the planning, there is a state of balance between the resources and the activities needed to complete the project.</a:t>
            </a:r>
          </a:p>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4E32CBA6-DE3D-4803-9B01-8B4949F21BD3}" type="slidenum">
              <a:rPr lang="en-US" altLang="en-US" smtClean="0"/>
              <a:pPr/>
              <a:t>32</a:t>
            </a:fld>
            <a:endParaRPr lang="en-US" altLang="en-US"/>
          </a:p>
        </p:txBody>
      </p:sp>
    </p:spTree>
    <p:extLst>
      <p:ext uri="{BB962C8B-B14F-4D97-AF65-F5344CB8AC3E}">
        <p14:creationId xmlns:p14="http://schemas.microsoft.com/office/powerpoint/2010/main" val="4130382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3E4D3A4A-E2BA-4E96-AEA2-0067025D7DE3}"/>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AD7CAEB2-4340-49EC-8DCC-4B164EF30762}" type="slidenum">
              <a:rPr lang="en-US" altLang="en-US"/>
              <a:pPr eaLnBrk="1" hangingPunct="1"/>
              <a:t>33</a:t>
            </a:fld>
            <a:endParaRPr lang="en-US" altLang="en-US"/>
          </a:p>
        </p:txBody>
      </p:sp>
      <p:sp>
        <p:nvSpPr>
          <p:cNvPr id="84995" name="Rectangle 2">
            <a:extLst>
              <a:ext uri="{FF2B5EF4-FFF2-40B4-BE49-F238E27FC236}">
                <a16:creationId xmlns:a16="http://schemas.microsoft.com/office/drawing/2014/main" id="{F123CE76-60C0-4FCC-8D8D-A9B1F7ACCAFF}"/>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9DA7B0D6-42F5-4834-B244-8BE8A05F719E}"/>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Short releases—the development team compresses the time between releases of their product.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40-hour work week—agile development teams purposely endorse a cultural core practice in which the team works intensely together during a typical 40-hour work week.</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Onsite customer—a user who is an expert in the business aspect of the systems development work is onsite during the development process.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Pair programming—you work with another programmer of your own choosing.</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4E32CBA6-DE3D-4803-9B01-8B4949F21BD3}" type="slidenum">
              <a:rPr lang="en-US" altLang="en-US" smtClean="0"/>
              <a:pPr/>
              <a:t>34</a:t>
            </a:fld>
            <a:endParaRPr lang="en-US" altLang="en-US"/>
          </a:p>
        </p:txBody>
      </p:sp>
    </p:spTree>
    <p:extLst>
      <p:ext uri="{BB962C8B-B14F-4D97-AF65-F5344CB8AC3E}">
        <p14:creationId xmlns:p14="http://schemas.microsoft.com/office/powerpoint/2010/main" val="1502247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D280294D-3564-4A5D-BE7D-D37FB8F740DE}"/>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4F7D10C-7093-464C-9C87-0F6E68B5FBF2}" type="slidenum">
              <a:rPr lang="en-US" altLang="en-US"/>
              <a:pPr eaLnBrk="1" hangingPunct="1"/>
              <a:t>36</a:t>
            </a:fld>
            <a:endParaRPr lang="en-US" altLang="en-US"/>
          </a:p>
        </p:txBody>
      </p:sp>
      <p:sp>
        <p:nvSpPr>
          <p:cNvPr id="86019" name="Rectangle 2">
            <a:extLst>
              <a:ext uri="{FF2B5EF4-FFF2-40B4-BE49-F238E27FC236}">
                <a16:creationId xmlns:a16="http://schemas.microsoft.com/office/drawing/2014/main" id="{26B9068C-E198-46D6-9312-D395AB8F2601}"/>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4B29A1CA-BDE0-4F55-B0A7-DD23CE674B01}"/>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User stories serve as reminders to the developers that they must hold conversations devoted to those requirements.</a:t>
            </a:r>
          </a:p>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B8C454F7-4185-4E05-B22D-1C81DD4BA5FE}"/>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E6359F94-8BDB-4743-B82B-3CEE23201542}" type="slidenum">
              <a:rPr lang="en-US" altLang="en-US"/>
              <a:pPr eaLnBrk="1" hangingPunct="1"/>
              <a:t>37</a:t>
            </a:fld>
            <a:endParaRPr lang="en-US" altLang="en-US"/>
          </a:p>
        </p:txBody>
      </p:sp>
      <p:sp>
        <p:nvSpPr>
          <p:cNvPr id="87043" name="Rectangle 2">
            <a:extLst>
              <a:ext uri="{FF2B5EF4-FFF2-40B4-BE49-F238E27FC236}">
                <a16:creationId xmlns:a16="http://schemas.microsoft.com/office/drawing/2014/main" id="{C6AF598F-5CFD-4B69-A0B2-AB2EC295A240}"/>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80D6DC3B-F37E-4B6A-8857-1A6D82F78093}"/>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In this example from the online merchant, the analyst indicates that the designing activity will take above-average effort, and the time and quality resources are required to rise above average.</a:t>
            </a:r>
          </a:p>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4E32CBA6-DE3D-4803-9B01-8B4949F21BD3}" type="slidenum">
              <a:rPr lang="en-US" altLang="en-US" smtClean="0"/>
              <a:pPr/>
              <a:t>38</a:t>
            </a:fld>
            <a:endParaRPr lang="en-US" altLang="en-US"/>
          </a:p>
        </p:txBody>
      </p:sp>
    </p:spTree>
    <p:extLst>
      <p:ext uri="{BB962C8B-B14F-4D97-AF65-F5344CB8AC3E}">
        <p14:creationId xmlns:p14="http://schemas.microsoft.com/office/powerpoint/2010/main" val="73965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9CF0B49C-ECB3-491F-8101-F0DF9872D63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814FB93-6D00-469F-8803-FAC5ED5EAC97}" type="slidenum">
              <a:rPr lang="en-US" altLang="en-US"/>
              <a:pPr eaLnBrk="1" hangingPunct="1"/>
              <a:t>7</a:t>
            </a:fld>
            <a:endParaRPr lang="en-US" altLang="en-US"/>
          </a:p>
        </p:txBody>
      </p:sp>
      <p:sp>
        <p:nvSpPr>
          <p:cNvPr id="67587" name="Rectangle 2">
            <a:extLst>
              <a:ext uri="{FF2B5EF4-FFF2-40B4-BE49-F238E27FC236}">
                <a16:creationId xmlns:a16="http://schemas.microsoft.com/office/drawing/2014/main" id="{4C57F52D-1DB3-4E9E-AE48-CCFEECEAB856}"/>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3A585980-46A7-497D-9494-2E696E88B60F}"/>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Information gathered in the prototyping phase allows the analyst to set priorities and redirect plans inexpensively, with a minimum of disruption.</a:t>
            </a:r>
          </a:p>
        </p:txBody>
      </p:sp>
    </p:spTree>
    <p:extLst>
      <p:ext uri="{BB962C8B-B14F-4D97-AF65-F5344CB8AC3E}">
        <p14:creationId xmlns:p14="http://schemas.microsoft.com/office/powerpoint/2010/main" val="3219021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52702AD4-FDDD-4F4A-8B33-1902807629F8}"/>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A639D48-8A69-4D49-869E-BE6ADB733ADE}" type="slidenum">
              <a:rPr lang="en-US" altLang="en-US"/>
              <a:pPr eaLnBrk="1" hangingPunct="1"/>
              <a:t>39</a:t>
            </a:fld>
            <a:endParaRPr lang="en-US" altLang="en-US"/>
          </a:p>
        </p:txBody>
      </p:sp>
      <p:sp>
        <p:nvSpPr>
          <p:cNvPr id="88067" name="Rectangle 2">
            <a:extLst>
              <a:ext uri="{FF2B5EF4-FFF2-40B4-BE49-F238E27FC236}">
                <a16:creationId xmlns:a16="http://schemas.microsoft.com/office/drawing/2014/main" id="{7A052B9D-2B7D-4B95-A9B2-2C34EA6D92BA}"/>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9F8C2AA9-D9AC-44A3-8621-85714C1936AC}"/>
              </a:ext>
            </a:extLst>
          </p:cNvPr>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Scrum is a high-intensity methodology. It is just one of the approaches that adopts the philosophy of agile modeling.</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Product backlog—in which a list is derived from product specifications.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Sprint backlog—a dynamically changing list of tasks to be completed in the next sprint.</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Sprint—a 30-day period in which the development team transforms the backlog into software that can be demonstrated.</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Daily scrum—a brief meeting in which communication is the number-one rule.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Demo—working software that can be demonstrated to the customer.</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DE0B607-7482-4E45-9A7F-13ECCDE3F1BC}"/>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48D9428-3187-4C36-8B29-EB26BB5443DC}" type="slidenum">
              <a:rPr lang="en-US" altLang="en-US"/>
              <a:pPr eaLnBrk="1" hangingPunct="1"/>
              <a:t>40</a:t>
            </a:fld>
            <a:endParaRPr lang="en-US" altLang="en-US"/>
          </a:p>
        </p:txBody>
      </p:sp>
      <p:sp>
        <p:nvSpPr>
          <p:cNvPr id="89091" name="Rectangle 2">
            <a:extLst>
              <a:ext uri="{FF2B5EF4-FFF2-40B4-BE49-F238E27FC236}">
                <a16:creationId xmlns:a16="http://schemas.microsoft.com/office/drawing/2014/main" id="{9002B3B1-5F04-4F63-B388-2443CBBAC5FB}"/>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6104BC16-C171-48C9-81B4-551B2D495B6D}"/>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Short releases allow the system to evolve—through the use of short releases, the development team compresses the time between releases of their product, improving the product later as the dynamic situation demands.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Pair programming enhances overall quality—fosters good communication, identifying with the customer, focusing on the most valuable aspects of the project first, testing all code as it is developed, and integrating the new code after it successfully passes its tests.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Onsite customers are mutually beneficial to the business and the agile development team—customers serve as a ready reference and reality check, and the focus of the system design will always be maintained via their presence.</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CE4CA3FE-E15B-4B9F-8296-117A3D438D25}"/>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B3389689-8446-4C00-8D37-90BFC880C9C4}" type="slidenum">
              <a:rPr lang="en-US" altLang="en-US"/>
              <a:pPr eaLnBrk="1" hangingPunct="1"/>
              <a:t>41</a:t>
            </a:fld>
            <a:endParaRPr lang="en-US" altLang="en-US"/>
          </a:p>
        </p:txBody>
      </p:sp>
      <p:sp>
        <p:nvSpPr>
          <p:cNvPr id="91139" name="Rectangle 2">
            <a:extLst>
              <a:ext uri="{FF2B5EF4-FFF2-40B4-BE49-F238E27FC236}">
                <a16:creationId xmlns:a16="http://schemas.microsoft.com/office/drawing/2014/main" id="{1B184275-6277-4B59-A4AC-9EF9D351D33F}"/>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BF3AE188-1C52-4C2A-A377-ADDA7B57B628}"/>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Efficiency—seven strategies that can improve the efficiency of knowledge work.</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Risks—when is the appropriate time to upgrade human skills, adopt new organizational processes, and institute internal change.</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4E32CBA6-DE3D-4803-9B01-8B4949F21BD3}" type="slidenum">
              <a:rPr lang="en-US" altLang="en-US" smtClean="0"/>
              <a:pPr/>
              <a:t>43</a:t>
            </a:fld>
            <a:endParaRPr lang="en-US" altLang="en-US"/>
          </a:p>
        </p:txBody>
      </p:sp>
    </p:spTree>
    <p:extLst>
      <p:ext uri="{BB962C8B-B14F-4D97-AF65-F5344CB8AC3E}">
        <p14:creationId xmlns:p14="http://schemas.microsoft.com/office/powerpoint/2010/main" val="2551911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AA3DDE0C-FF97-48D1-BB0A-848BBB3EC895}"/>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57BE9E85-D028-4C23-842C-B387A1478507}" type="slidenum">
              <a:rPr lang="en-US" altLang="en-US"/>
              <a:pPr eaLnBrk="1" hangingPunct="1"/>
              <a:t>45</a:t>
            </a:fld>
            <a:endParaRPr lang="en-US" altLang="en-US"/>
          </a:p>
        </p:txBody>
      </p:sp>
      <p:sp>
        <p:nvSpPr>
          <p:cNvPr id="93187" name="Rectangle 2">
            <a:extLst>
              <a:ext uri="{FF2B5EF4-FFF2-40B4-BE49-F238E27FC236}">
                <a16:creationId xmlns:a16="http://schemas.microsoft.com/office/drawing/2014/main" id="{3E626078-74E0-4F9F-B200-C2BCB2C358D5}"/>
              </a:ext>
            </a:extLst>
          </p:cNvPr>
          <p:cNvSpPr>
            <a:spLocks noGrp="1" noRot="1" noChangeAspect="1" noChangeArrowheads="1" noTextEdit="1"/>
          </p:cNvSpPr>
          <p:nvPr>
            <p:ph type="sldImg"/>
          </p:nvPr>
        </p:nvSpPr>
        <p:spPr>
          <a:xfrm>
            <a:off x="393700" y="692150"/>
            <a:ext cx="6072188" cy="3416300"/>
          </a:xfrm>
          <a:ln/>
        </p:spPr>
      </p:sp>
      <p:sp>
        <p:nvSpPr>
          <p:cNvPr id="93188" name="Rectangle 3">
            <a:extLst>
              <a:ext uri="{FF2B5EF4-FFF2-40B4-BE49-F238E27FC236}">
                <a16:creationId xmlns:a16="http://schemas.microsoft.com/office/drawing/2014/main" id="{4BD8A992-B8F6-4D9A-9494-A382E5440BA0}"/>
              </a:ext>
            </a:extLst>
          </p:cNvPr>
          <p:cNvSpPr>
            <a:spLocks noGrp="1" noChangeArrowheads="1"/>
          </p:cNvSpPr>
          <p:nvPr>
            <p:ph type="body" idx="1"/>
          </p:nvPr>
        </p:nvSpPr>
        <p:spPr>
          <a:xfrm>
            <a:off x="914400" y="4343400"/>
            <a:ext cx="5029200" cy="4114800"/>
          </a:xfrm>
          <a:noFill/>
        </p:spPr>
        <p:txBody>
          <a:bodyPr lIns="90480" tIns="44446" rIns="90480" bIns="44446"/>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9CF0B49C-ECB3-491F-8101-F0DF9872D63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814FB93-6D00-469F-8803-FAC5ED5EAC97}" type="slidenum">
              <a:rPr lang="en-US" altLang="en-US"/>
              <a:pPr eaLnBrk="1" hangingPunct="1"/>
              <a:t>8</a:t>
            </a:fld>
            <a:endParaRPr lang="en-US" altLang="en-US"/>
          </a:p>
        </p:txBody>
      </p:sp>
      <p:sp>
        <p:nvSpPr>
          <p:cNvPr id="67587" name="Rectangle 2">
            <a:extLst>
              <a:ext uri="{FF2B5EF4-FFF2-40B4-BE49-F238E27FC236}">
                <a16:creationId xmlns:a16="http://schemas.microsoft.com/office/drawing/2014/main" id="{4C57F52D-1DB3-4E9E-AE48-CCFEECEAB856}"/>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3A585980-46A7-497D-9494-2E696E88B60F}"/>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Information gathered in the prototyping phase allows the analyst to set priorities and redirect plans inexpensively, with a minimum of disruption.</a:t>
            </a:r>
          </a:p>
        </p:txBody>
      </p:sp>
    </p:spTree>
    <p:extLst>
      <p:ext uri="{BB962C8B-B14F-4D97-AF65-F5344CB8AC3E}">
        <p14:creationId xmlns:p14="http://schemas.microsoft.com/office/powerpoint/2010/main" val="441108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9CF0B49C-ECB3-491F-8101-F0DF9872D63F}"/>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814FB93-6D00-469F-8803-FAC5ED5EAC97}" type="slidenum">
              <a:rPr lang="en-US" altLang="en-US"/>
              <a:pPr eaLnBrk="1" hangingPunct="1"/>
              <a:t>9</a:t>
            </a:fld>
            <a:endParaRPr lang="en-US" altLang="en-US"/>
          </a:p>
        </p:txBody>
      </p:sp>
      <p:sp>
        <p:nvSpPr>
          <p:cNvPr id="67587" name="Rectangle 2">
            <a:extLst>
              <a:ext uri="{FF2B5EF4-FFF2-40B4-BE49-F238E27FC236}">
                <a16:creationId xmlns:a16="http://schemas.microsoft.com/office/drawing/2014/main" id="{4C57F52D-1DB3-4E9E-AE48-CCFEECEAB856}"/>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3A585980-46A7-497D-9494-2E696E88B60F}"/>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Information gathered in the prototyping phase allows the analyst to set priorities and redirect plans inexpensively, with a minimum of disruption.</a:t>
            </a:r>
          </a:p>
        </p:txBody>
      </p:sp>
    </p:spTree>
    <p:extLst>
      <p:ext uri="{BB962C8B-B14F-4D97-AF65-F5344CB8AC3E}">
        <p14:creationId xmlns:p14="http://schemas.microsoft.com/office/powerpoint/2010/main" val="835593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0D000860-81C0-4A3E-811C-0C56F46A156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729191F9-C766-437F-8900-AC363E735643}" type="slidenum">
              <a:rPr lang="en-US" altLang="en-US"/>
              <a:pPr eaLnBrk="1" hangingPunct="1"/>
              <a:t>10</a:t>
            </a:fld>
            <a:endParaRPr lang="en-US" altLang="en-US"/>
          </a:p>
        </p:txBody>
      </p:sp>
      <p:sp>
        <p:nvSpPr>
          <p:cNvPr id="72707" name="Rectangle 2">
            <a:extLst>
              <a:ext uri="{FF2B5EF4-FFF2-40B4-BE49-F238E27FC236}">
                <a16:creationId xmlns:a16="http://schemas.microsoft.com/office/drawing/2014/main" id="{D2728878-716E-4EBD-973A-1B44260B56A4}"/>
              </a:ext>
            </a:extLst>
          </p:cNvPr>
          <p:cNvSpPr>
            <a:spLocks noGrp="1" noRot="1" noChangeAspect="1" noChangeArrowheads="1" noTextEdit="1"/>
          </p:cNvSpPr>
          <p:nvPr>
            <p:ph type="sldImg"/>
          </p:nvPr>
        </p:nvSpPr>
        <p:spPr>
          <a:ln/>
        </p:spPr>
      </p:sp>
      <p:sp>
        <p:nvSpPr>
          <p:cNvPr id="199683" name="Rectangle 3">
            <a:extLst>
              <a:ext uri="{FF2B5EF4-FFF2-40B4-BE49-F238E27FC236}">
                <a16:creationId xmlns:a16="http://schemas.microsoft.com/office/drawing/2014/main" id="{DDED26B5-894A-44F0-8404-6AE5BC9E578E}"/>
              </a:ext>
            </a:extLst>
          </p:cNvPr>
          <p:cNvSpPr>
            <a:spLocks noGrp="1" noChangeArrowheads="1"/>
          </p:cNvSpPr>
          <p:nvPr>
            <p:ph type="body" idx="1"/>
          </p:nvPr>
        </p:nvSpPr>
        <p:spPr/>
        <p:txBody>
          <a:bodyPr/>
          <a:lstStyle/>
          <a:p>
            <a:pPr eaLnBrk="1" hangingPunct="1">
              <a:defRPr/>
            </a:pPr>
            <a:r>
              <a:rPr lang="en-US" dirty="0"/>
              <a:t>SDLC—a logical, systematic approach to follow in the development of information systems.</a:t>
            </a:r>
          </a:p>
          <a:p>
            <a:pPr eaLnBrk="1" hangingPunct="1">
              <a:defRPr/>
            </a:pPr>
            <a:endParaRPr lang="en-US" dirty="0"/>
          </a:p>
          <a:p>
            <a:pPr eaLnBrk="1" hangingPunct="1">
              <a:defRPr/>
            </a:pPr>
            <a:r>
              <a:rPr lang="en-US" dirty="0"/>
              <a:t>Rather than using prototyping to replace the SDLC use prototyping as a part of the SDLC.</a:t>
            </a:r>
          </a:p>
          <a:p>
            <a:pPr marL="171450" indent="-171450" eaLnBrk="1" hangingPunct="1">
              <a:buFont typeface="Arial" pitchFamily="34" charset="0"/>
              <a:buChar char="•"/>
              <a:defRPr/>
            </a:pPr>
            <a:r>
              <a:rPr lang="en-US" dirty="0"/>
              <a:t>Advantages:</a:t>
            </a:r>
          </a:p>
          <a:p>
            <a:pPr marL="628650" lvl="1" indent="-171450" eaLnBrk="1" hangingPunct="1">
              <a:buFont typeface="Wingdings" pitchFamily="2" charset="2"/>
              <a:buChar char="§"/>
              <a:defRPr/>
            </a:pPr>
            <a:r>
              <a:rPr lang="en-US" dirty="0"/>
              <a:t>effectively shortens the time between ascertainment of human information requirements and delivery of a workable system.</a:t>
            </a:r>
          </a:p>
          <a:p>
            <a:pPr marL="628650" lvl="1" indent="-171450" eaLnBrk="1" hangingPunct="1">
              <a:buFont typeface="Wingdings" pitchFamily="2" charset="2"/>
              <a:buChar char="§"/>
              <a:defRPr/>
            </a:pPr>
            <a:r>
              <a:rPr lang="en-US" dirty="0"/>
              <a:t>overcomes some of the problems of accurately identifying user information requirements.</a:t>
            </a:r>
          </a:p>
          <a:p>
            <a:pPr eaLnBrk="1" hangingPunct="1">
              <a:defRPr/>
            </a:pPr>
            <a:endParaRPr lang="en-US" dirty="0"/>
          </a:p>
          <a:p>
            <a:pPr marL="171450" indent="-171450" eaLnBrk="1" hangingPunct="1">
              <a:buFont typeface="Arial" pitchFamily="34" charset="0"/>
              <a:buChar char="•"/>
              <a:defRPr/>
            </a:pPr>
            <a:r>
              <a:rPr lang="en-US" dirty="0"/>
              <a:t>Disadvantages:</a:t>
            </a:r>
          </a:p>
          <a:p>
            <a:pPr marL="628650" lvl="1" indent="-171450" eaLnBrk="1" hangingPunct="1">
              <a:buFont typeface="Wingdings" pitchFamily="2" charset="2"/>
              <a:buChar char="§"/>
              <a:defRPr/>
            </a:pPr>
            <a:r>
              <a:rPr lang="en-US" dirty="0"/>
              <a:t>prematurely shaping a system before the problem or opportunity being addressed is thoroughly understood.</a:t>
            </a:r>
          </a:p>
          <a:p>
            <a:pPr marL="628650" lvl="1" indent="-171450" eaLnBrk="1" hangingPunct="1">
              <a:buFont typeface="Wingdings" pitchFamily="2" charset="2"/>
              <a:buChar char="§"/>
              <a:defRPr/>
            </a:pPr>
            <a:r>
              <a:rPr lang="en-US" dirty="0"/>
              <a:t>may result in producing a system that is accepted by specific groups of users but that is inadequate for overall system needs.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7520CAA-344A-4D45-BCCA-3734AA5E6DD3}"/>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0AE93F4-BAD0-4B55-B2B1-9FC216F37966}" type="slidenum">
              <a:rPr lang="en-US" altLang="en-US"/>
              <a:pPr eaLnBrk="1" hangingPunct="1"/>
              <a:t>11</a:t>
            </a:fld>
            <a:endParaRPr lang="en-US" altLang="en-US"/>
          </a:p>
        </p:txBody>
      </p:sp>
      <p:sp>
        <p:nvSpPr>
          <p:cNvPr id="73731" name="Rectangle 2">
            <a:extLst>
              <a:ext uri="{FF2B5EF4-FFF2-40B4-BE49-F238E27FC236}">
                <a16:creationId xmlns:a16="http://schemas.microsoft.com/office/drawing/2014/main" id="{CB63987C-F625-43EB-8232-41F0E1CB4BC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12F869E3-B6E0-42DA-9E74-E891627B638F}"/>
              </a:ext>
            </a:extLst>
          </p:cNvPr>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Prototyping is a superb way to elicit feedback about the proposed system and about how readily it is fulfilling the information needs of its users.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 first step of prototyping is to estimate the costs involved in building a module of the system.</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Work in manageable modules—a manageable module is one that allows users to interact with its key features but can be built separately from other system modules.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Build the prototype rapidly—putting together an operational prototype both rapidly and early in the SDLC allows the analyst to gain valuable insight into how the remainder of the project should go.</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Modify the prototype—creating it in modules that are not highly interdependent.</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Stress the user interface—for many users the interface is the system.</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7520CAA-344A-4D45-BCCA-3734AA5E6DD3}"/>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0AE93F4-BAD0-4B55-B2B1-9FC216F37966}" type="slidenum">
              <a:rPr lang="en-US" altLang="en-US"/>
              <a:pPr eaLnBrk="1" hangingPunct="1"/>
              <a:t>12</a:t>
            </a:fld>
            <a:endParaRPr lang="en-US" altLang="en-US"/>
          </a:p>
        </p:txBody>
      </p:sp>
      <p:sp>
        <p:nvSpPr>
          <p:cNvPr id="73731" name="Rectangle 2">
            <a:extLst>
              <a:ext uri="{FF2B5EF4-FFF2-40B4-BE49-F238E27FC236}">
                <a16:creationId xmlns:a16="http://schemas.microsoft.com/office/drawing/2014/main" id="{CB63987C-F625-43EB-8232-41F0E1CB4BC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12F869E3-B6E0-42DA-9E74-E891627B638F}"/>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Prototyping is a superb way to elicit feedback about the proposed system and about how readily it is fulfilling the information needs of its users.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The first step of prototyping is to estimate the costs involved in building a module of the system.</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Work in manageable modules—a manageable module is one that allows users to interact with its key features but can be built separately from other system modules.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Build the prototype rapidly—putting together an operational prototype both rapidly and early in the SDLC allows the analyst to gain valuable insight into how the remainder of the project should go.</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Modify the prototype—creating it in modules that are not highly interdependent.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Stress the user interface—for many users the interface is the system.</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11096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7520CAA-344A-4D45-BCCA-3734AA5E6DD3}"/>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20AE93F4-BAD0-4B55-B2B1-9FC216F37966}" type="slidenum">
              <a:rPr lang="en-US" altLang="en-US"/>
              <a:pPr eaLnBrk="1" hangingPunct="1"/>
              <a:t>13</a:t>
            </a:fld>
            <a:endParaRPr lang="en-US" altLang="en-US"/>
          </a:p>
        </p:txBody>
      </p:sp>
      <p:sp>
        <p:nvSpPr>
          <p:cNvPr id="73731" name="Rectangle 2">
            <a:extLst>
              <a:ext uri="{FF2B5EF4-FFF2-40B4-BE49-F238E27FC236}">
                <a16:creationId xmlns:a16="http://schemas.microsoft.com/office/drawing/2014/main" id="{CB63987C-F625-43EB-8232-41F0E1CB4BC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12F869E3-B6E0-42DA-9E74-E891627B638F}"/>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Prototyping is a superb way to elicit feedback about the proposed system and about how readily it is fulfilling the information needs of its users.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The first step of prototyping is to estimate the costs involved in building a module of the system.</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Work in manageable modules—a manageable module is one that allows users to interact with its key features but can be built separately from other system modules.</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Build the prototype rapidly—putting together an operational prototype both rapidly and early in the SDLC allows the analyst to gain valuable insight into how the remainder of the project should go.</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Modify the prototype—creating it in modules that are not highly interdependent.</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Stress the user interface—for many users the interface is the system.</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45072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6D1B733F-0A84-4BB4-A4E1-F0BCED7E7F00}"/>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948476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F62937-12B0-4ECC-ACF4-41BC1376092A}"/>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13560360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9BD38EE4-D890-477C-A83A-37B70AC4D31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65ABBD7C-7141-4C53-B237-0DC2808D97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1B5F6A43-35EB-4DED-9AF9-648AC0C8AE14}"/>
              </a:ext>
            </a:extLst>
          </p:cNvPr>
          <p:cNvSpPr>
            <a:spLocks noGrp="1" noChangeArrowheads="1"/>
          </p:cNvSpPr>
          <p:nvPr>
            <p:ph type="sldNum" sz="quarter" idx="12"/>
          </p:nvPr>
        </p:nvSpPr>
        <p:spPr>
          <a:ln/>
        </p:spPr>
        <p:txBody>
          <a:bodyPr/>
          <a:lstStyle>
            <a:lvl1pPr>
              <a:defRPr/>
            </a:lvl1pPr>
          </a:lstStyle>
          <a:p>
            <a:r>
              <a:rPr lang="en-US" altLang="en-US"/>
              <a:t>6-</a:t>
            </a:r>
            <a:fld id="{B9CDE5BD-0A80-4999-B083-2F8C544470B5}" type="slidenum">
              <a:rPr lang="en-US" altLang="en-US"/>
              <a:pPr/>
              <a:t>‹#›</a:t>
            </a:fld>
            <a:endParaRPr lang="en-US" altLang="en-US"/>
          </a:p>
        </p:txBody>
      </p:sp>
    </p:spTree>
    <p:extLst>
      <p:ext uri="{BB962C8B-B14F-4D97-AF65-F5344CB8AC3E}">
        <p14:creationId xmlns:p14="http://schemas.microsoft.com/office/powerpoint/2010/main" val="9543550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B4BE5F7-227E-45BB-BACD-4C5AB7A84B26}"/>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D0D4CFF2-3A0F-4C7D-A0E0-F77B6B1E85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009B40D9-4E33-4509-AD38-BFA44D2137B8}"/>
              </a:ext>
            </a:extLst>
          </p:cNvPr>
          <p:cNvSpPr>
            <a:spLocks noGrp="1" noChangeArrowheads="1"/>
          </p:cNvSpPr>
          <p:nvPr>
            <p:ph type="sldNum" sz="quarter" idx="12"/>
          </p:nvPr>
        </p:nvSpPr>
        <p:spPr>
          <a:ln/>
        </p:spPr>
        <p:txBody>
          <a:bodyPr/>
          <a:lstStyle>
            <a:lvl1pPr>
              <a:defRPr/>
            </a:lvl1pPr>
          </a:lstStyle>
          <a:p>
            <a:r>
              <a:rPr lang="en-US" altLang="en-US"/>
              <a:t>6-</a:t>
            </a:r>
            <a:fld id="{26E47037-A784-471B-B29F-AEBCBE3D1A61}" type="slidenum">
              <a:rPr lang="en-US" altLang="en-US"/>
              <a:pPr/>
              <a:t>‹#›</a:t>
            </a:fld>
            <a:endParaRPr lang="en-US" altLang="en-US"/>
          </a:p>
        </p:txBody>
      </p:sp>
    </p:spTree>
    <p:extLst>
      <p:ext uri="{BB962C8B-B14F-4D97-AF65-F5344CB8AC3E}">
        <p14:creationId xmlns:p14="http://schemas.microsoft.com/office/powerpoint/2010/main" val="2640852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94E81B9D-84A3-4AC0-81C1-75EEB7CD883A}"/>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84EDC08C-AD2E-4907-A1AD-CAB6821AF31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6593E661-1593-4DFB-AD57-F9A83F32A839}"/>
              </a:ext>
            </a:extLst>
          </p:cNvPr>
          <p:cNvSpPr>
            <a:spLocks noGrp="1" noChangeArrowheads="1"/>
          </p:cNvSpPr>
          <p:nvPr>
            <p:ph type="sldNum" sz="quarter" idx="12"/>
          </p:nvPr>
        </p:nvSpPr>
        <p:spPr>
          <a:ln/>
        </p:spPr>
        <p:txBody>
          <a:bodyPr/>
          <a:lstStyle>
            <a:lvl1pPr>
              <a:defRPr/>
            </a:lvl1pPr>
          </a:lstStyle>
          <a:p>
            <a:r>
              <a:rPr lang="en-US" altLang="en-US"/>
              <a:t>6-</a:t>
            </a:r>
            <a:fld id="{F7E66B51-0300-45C3-AAEB-65B68DAEBBD8}" type="slidenum">
              <a:rPr lang="en-US" altLang="en-US"/>
              <a:pPr/>
              <a:t>‹#›</a:t>
            </a:fld>
            <a:endParaRPr lang="en-US" altLang="en-US"/>
          </a:p>
        </p:txBody>
      </p:sp>
    </p:spTree>
    <p:extLst>
      <p:ext uri="{BB962C8B-B14F-4D97-AF65-F5344CB8AC3E}">
        <p14:creationId xmlns:p14="http://schemas.microsoft.com/office/powerpoint/2010/main" val="27596502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F7301B4-C4CD-4D48-85DB-212761F7AA7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37CCC8F6-9554-4F1E-9DE9-5FB9319E575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5BD005F-1CCB-44BD-A52D-503B81F2DF07}"/>
              </a:ext>
            </a:extLst>
          </p:cNvPr>
          <p:cNvSpPr>
            <a:spLocks noGrp="1" noChangeArrowheads="1"/>
          </p:cNvSpPr>
          <p:nvPr>
            <p:ph type="sldNum" sz="quarter" idx="12"/>
          </p:nvPr>
        </p:nvSpPr>
        <p:spPr>
          <a:ln/>
        </p:spPr>
        <p:txBody>
          <a:bodyPr/>
          <a:lstStyle>
            <a:lvl1pPr>
              <a:defRPr/>
            </a:lvl1pPr>
          </a:lstStyle>
          <a:p>
            <a:r>
              <a:rPr lang="en-US" altLang="en-US"/>
              <a:t>6-</a:t>
            </a:r>
            <a:fld id="{4759BBD8-14FF-4400-9310-6B6773E3CB25}" type="slidenum">
              <a:rPr lang="en-US" altLang="en-US"/>
              <a:pPr/>
              <a:t>‹#›</a:t>
            </a:fld>
            <a:endParaRPr lang="en-US" altLang="en-US"/>
          </a:p>
        </p:txBody>
      </p:sp>
    </p:spTree>
    <p:extLst>
      <p:ext uri="{BB962C8B-B14F-4D97-AF65-F5344CB8AC3E}">
        <p14:creationId xmlns:p14="http://schemas.microsoft.com/office/powerpoint/2010/main" val="7146755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B5BE0498-ECAF-4F20-9609-88A7F5E99339}"/>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a:extLst>
              <a:ext uri="{FF2B5EF4-FFF2-40B4-BE49-F238E27FC236}">
                <a16:creationId xmlns:a16="http://schemas.microsoft.com/office/drawing/2014/main" id="{58943BC9-CA3A-4D90-BAEA-D020B8AEF7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D4AEECAA-5508-469E-9AFC-E546EDAB65B9}"/>
              </a:ext>
            </a:extLst>
          </p:cNvPr>
          <p:cNvSpPr>
            <a:spLocks noGrp="1" noChangeArrowheads="1"/>
          </p:cNvSpPr>
          <p:nvPr>
            <p:ph type="sldNum" sz="quarter" idx="12"/>
          </p:nvPr>
        </p:nvSpPr>
        <p:spPr>
          <a:ln/>
        </p:spPr>
        <p:txBody>
          <a:bodyPr/>
          <a:lstStyle>
            <a:lvl1pPr>
              <a:defRPr/>
            </a:lvl1pPr>
          </a:lstStyle>
          <a:p>
            <a:r>
              <a:rPr lang="en-US" altLang="en-US"/>
              <a:t>6-</a:t>
            </a:r>
            <a:fld id="{B875531D-8B41-45A7-A7E9-99A053A20CC1}" type="slidenum">
              <a:rPr lang="en-US" altLang="en-US"/>
              <a:pPr/>
              <a:t>‹#›</a:t>
            </a:fld>
            <a:endParaRPr lang="en-US" altLang="en-US"/>
          </a:p>
        </p:txBody>
      </p:sp>
    </p:spTree>
    <p:extLst>
      <p:ext uri="{BB962C8B-B14F-4D97-AF65-F5344CB8AC3E}">
        <p14:creationId xmlns:p14="http://schemas.microsoft.com/office/powerpoint/2010/main" val="31103523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59796F22-3360-4783-87E2-5DCCB9D7BC9B}"/>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a:extLst>
              <a:ext uri="{FF2B5EF4-FFF2-40B4-BE49-F238E27FC236}">
                <a16:creationId xmlns:a16="http://schemas.microsoft.com/office/drawing/2014/main" id="{98BE29E5-3C04-44A3-87A6-0B647023FEF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6A8D4DA1-60B1-45C1-B90E-661C287556E0}"/>
              </a:ext>
            </a:extLst>
          </p:cNvPr>
          <p:cNvSpPr>
            <a:spLocks noGrp="1" noChangeArrowheads="1"/>
          </p:cNvSpPr>
          <p:nvPr>
            <p:ph type="sldNum" sz="quarter" idx="12"/>
          </p:nvPr>
        </p:nvSpPr>
        <p:spPr>
          <a:ln/>
        </p:spPr>
        <p:txBody>
          <a:bodyPr/>
          <a:lstStyle>
            <a:lvl1pPr>
              <a:defRPr/>
            </a:lvl1pPr>
          </a:lstStyle>
          <a:p>
            <a:r>
              <a:rPr lang="en-US" altLang="en-US"/>
              <a:t>6-</a:t>
            </a:r>
            <a:fld id="{7D69992E-D1A9-44E2-9D49-4AD4915838BF}" type="slidenum">
              <a:rPr lang="en-US" altLang="en-US"/>
              <a:pPr/>
              <a:t>‹#›</a:t>
            </a:fld>
            <a:endParaRPr lang="en-US" altLang="en-US"/>
          </a:p>
        </p:txBody>
      </p:sp>
    </p:spTree>
    <p:extLst>
      <p:ext uri="{BB962C8B-B14F-4D97-AF65-F5344CB8AC3E}">
        <p14:creationId xmlns:p14="http://schemas.microsoft.com/office/powerpoint/2010/main" val="16961734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706D7E1-1FAC-486F-9100-006B43163681}"/>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a:extLst>
              <a:ext uri="{FF2B5EF4-FFF2-40B4-BE49-F238E27FC236}">
                <a16:creationId xmlns:a16="http://schemas.microsoft.com/office/drawing/2014/main" id="{8D7C0A45-E6F9-4566-AD63-3557A0741A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0E72F2FF-4585-4E2A-A93D-C74668DCA9C4}"/>
              </a:ext>
            </a:extLst>
          </p:cNvPr>
          <p:cNvSpPr>
            <a:spLocks noGrp="1" noChangeArrowheads="1"/>
          </p:cNvSpPr>
          <p:nvPr>
            <p:ph type="sldNum" sz="quarter" idx="12"/>
          </p:nvPr>
        </p:nvSpPr>
        <p:spPr>
          <a:ln/>
        </p:spPr>
        <p:txBody>
          <a:bodyPr/>
          <a:lstStyle>
            <a:lvl1pPr>
              <a:defRPr/>
            </a:lvl1pPr>
          </a:lstStyle>
          <a:p>
            <a:r>
              <a:rPr lang="en-US" altLang="en-US"/>
              <a:t>6-</a:t>
            </a:r>
            <a:fld id="{DAF36337-D143-4E4A-B4D1-FB2A0C7610C5}" type="slidenum">
              <a:rPr lang="en-US" altLang="en-US"/>
              <a:pPr/>
              <a:t>‹#›</a:t>
            </a:fld>
            <a:endParaRPr lang="en-US" altLang="en-US"/>
          </a:p>
        </p:txBody>
      </p:sp>
    </p:spTree>
    <p:extLst>
      <p:ext uri="{BB962C8B-B14F-4D97-AF65-F5344CB8AC3E}">
        <p14:creationId xmlns:p14="http://schemas.microsoft.com/office/powerpoint/2010/main" val="473004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4EFF0800-C38B-4EFF-A799-615EBCEAAE71}"/>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5832A9F9-1067-47E4-9FEB-DBB1A44BC7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BA23CE9E-64F6-4971-8282-9BB15235F7D3}"/>
              </a:ext>
            </a:extLst>
          </p:cNvPr>
          <p:cNvSpPr>
            <a:spLocks noGrp="1" noChangeArrowheads="1"/>
          </p:cNvSpPr>
          <p:nvPr>
            <p:ph type="sldNum" sz="quarter" idx="12"/>
          </p:nvPr>
        </p:nvSpPr>
        <p:spPr>
          <a:ln/>
        </p:spPr>
        <p:txBody>
          <a:bodyPr/>
          <a:lstStyle>
            <a:lvl1pPr>
              <a:defRPr/>
            </a:lvl1pPr>
          </a:lstStyle>
          <a:p>
            <a:r>
              <a:rPr lang="en-US" altLang="en-US"/>
              <a:t>6-</a:t>
            </a:r>
            <a:fld id="{D485DDB4-4014-4FA7-9057-1F03A7402028}" type="slidenum">
              <a:rPr lang="en-US" altLang="en-US"/>
              <a:pPr/>
              <a:t>‹#›</a:t>
            </a:fld>
            <a:endParaRPr lang="en-US" altLang="en-US"/>
          </a:p>
        </p:txBody>
      </p:sp>
    </p:spTree>
    <p:extLst>
      <p:ext uri="{BB962C8B-B14F-4D97-AF65-F5344CB8AC3E}">
        <p14:creationId xmlns:p14="http://schemas.microsoft.com/office/powerpoint/2010/main" val="317803589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3001F68F-ABD0-441A-9047-D0B29226C5DE}"/>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42A29440-9420-4202-9A1B-96C39920A1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328806EA-A0BE-4ACD-89AB-0495933B6041}"/>
              </a:ext>
            </a:extLst>
          </p:cNvPr>
          <p:cNvSpPr>
            <a:spLocks noGrp="1" noChangeArrowheads="1"/>
          </p:cNvSpPr>
          <p:nvPr>
            <p:ph type="sldNum" sz="quarter" idx="12"/>
          </p:nvPr>
        </p:nvSpPr>
        <p:spPr>
          <a:ln/>
        </p:spPr>
        <p:txBody>
          <a:bodyPr/>
          <a:lstStyle>
            <a:lvl1pPr>
              <a:defRPr/>
            </a:lvl1pPr>
          </a:lstStyle>
          <a:p>
            <a:r>
              <a:rPr lang="en-US" altLang="en-US"/>
              <a:t>6-</a:t>
            </a:r>
            <a:fld id="{FFA7BC0E-3088-4430-8D94-7D6D15CB5A96}" type="slidenum">
              <a:rPr lang="en-US" altLang="en-US"/>
              <a:pPr/>
              <a:t>‹#›</a:t>
            </a:fld>
            <a:endParaRPr lang="en-US" altLang="en-US"/>
          </a:p>
        </p:txBody>
      </p:sp>
    </p:spTree>
    <p:extLst>
      <p:ext uri="{BB962C8B-B14F-4D97-AF65-F5344CB8AC3E}">
        <p14:creationId xmlns:p14="http://schemas.microsoft.com/office/powerpoint/2010/main" val="13189607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BDDD53A-50D4-47F4-A608-DFB4A8EA42A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99EA34AF-F6E7-4420-8F88-C0A62687786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1CE25AD-B99F-4475-BB22-8CA5E5A894E9}"/>
              </a:ext>
            </a:extLst>
          </p:cNvPr>
          <p:cNvSpPr>
            <a:spLocks noGrp="1" noChangeArrowheads="1"/>
          </p:cNvSpPr>
          <p:nvPr>
            <p:ph type="sldNum" sz="quarter" idx="12"/>
          </p:nvPr>
        </p:nvSpPr>
        <p:spPr>
          <a:ln/>
        </p:spPr>
        <p:txBody>
          <a:bodyPr/>
          <a:lstStyle>
            <a:lvl1pPr>
              <a:defRPr/>
            </a:lvl1pPr>
          </a:lstStyle>
          <a:p>
            <a:r>
              <a:rPr lang="en-US" altLang="en-US"/>
              <a:t>6-</a:t>
            </a:r>
            <a:fld id="{08B6A702-FCBF-47FE-8FCF-634942ECC651}" type="slidenum">
              <a:rPr lang="en-US" altLang="en-US"/>
              <a:pPr/>
              <a:t>‹#›</a:t>
            </a:fld>
            <a:endParaRPr lang="en-US" altLang="en-US"/>
          </a:p>
        </p:txBody>
      </p:sp>
    </p:spTree>
    <p:extLst>
      <p:ext uri="{BB962C8B-B14F-4D97-AF65-F5344CB8AC3E}">
        <p14:creationId xmlns:p14="http://schemas.microsoft.com/office/powerpoint/2010/main" val="801640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C8753-0E82-49AC-8D22-DE1F49D4B5F2}"/>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29540368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33E9B2F-5575-47BD-8C4B-814E4077C3FE}"/>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B3B6E07E-90DC-4582-B9C5-EE883A8C4FB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7C99D2DB-764D-4BDE-80B2-3FC4384A1946}"/>
              </a:ext>
            </a:extLst>
          </p:cNvPr>
          <p:cNvSpPr>
            <a:spLocks noGrp="1" noChangeArrowheads="1"/>
          </p:cNvSpPr>
          <p:nvPr>
            <p:ph type="sldNum" sz="quarter" idx="12"/>
          </p:nvPr>
        </p:nvSpPr>
        <p:spPr>
          <a:ln/>
        </p:spPr>
        <p:txBody>
          <a:bodyPr/>
          <a:lstStyle>
            <a:lvl1pPr>
              <a:defRPr/>
            </a:lvl1pPr>
          </a:lstStyle>
          <a:p>
            <a:r>
              <a:rPr lang="en-US" altLang="en-US"/>
              <a:t>6-</a:t>
            </a:r>
            <a:fld id="{A3029CE7-9602-4069-8BB9-FBB81316498E}" type="slidenum">
              <a:rPr lang="en-US" altLang="en-US"/>
              <a:pPr/>
              <a:t>‹#›</a:t>
            </a:fld>
            <a:endParaRPr lang="en-US" altLang="en-US"/>
          </a:p>
        </p:txBody>
      </p:sp>
    </p:spTree>
    <p:extLst>
      <p:ext uri="{BB962C8B-B14F-4D97-AF65-F5344CB8AC3E}">
        <p14:creationId xmlns:p14="http://schemas.microsoft.com/office/powerpoint/2010/main" val="126530546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FD6A-3B6C-41CE-A2AD-BE3FD30699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1DE29D1F-CE8A-4917-93FA-894B8C1484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83C58D30-F665-4886-8519-43FDADE706C2}"/>
              </a:ext>
            </a:extLst>
          </p:cNvPr>
          <p:cNvSpPr>
            <a:spLocks noGrp="1"/>
          </p:cNvSpPr>
          <p:nvPr>
            <p:ph type="dt" sz="half" idx="10"/>
          </p:nvPr>
        </p:nvSpPr>
        <p:spPr/>
        <p:txBody>
          <a:bodyPr/>
          <a:lstStyle/>
          <a:p>
            <a:pPr>
              <a:defRPr/>
            </a:pPr>
            <a:r>
              <a:rPr lang="en-US"/>
              <a:t>Kendall &amp; Kendall</a:t>
            </a:r>
          </a:p>
        </p:txBody>
      </p:sp>
      <p:sp>
        <p:nvSpPr>
          <p:cNvPr id="5" name="Footer Placeholder 4">
            <a:extLst>
              <a:ext uri="{FF2B5EF4-FFF2-40B4-BE49-F238E27FC236}">
                <a16:creationId xmlns:a16="http://schemas.microsoft.com/office/drawing/2014/main" id="{DB262E73-0263-4EA1-8B51-426773A67B4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943115C-6FCF-4F1A-BD17-C35E7138884C}"/>
              </a:ext>
            </a:extLst>
          </p:cNvPr>
          <p:cNvSpPr>
            <a:spLocks noGrp="1"/>
          </p:cNvSpPr>
          <p:nvPr>
            <p:ph type="sldNum" sz="quarter" idx="12"/>
          </p:nvPr>
        </p:nvSpPr>
        <p:spPr/>
        <p:txBody>
          <a:bodyPr/>
          <a:lstStyle/>
          <a:p>
            <a:r>
              <a:rPr lang="en-US" altLang="en-US"/>
              <a:t>6-</a:t>
            </a:r>
            <a:fld id="{6F03638C-12F3-49BD-99B3-068A51D5C3B4}" type="slidenum">
              <a:rPr lang="en-US" altLang="en-US" smtClean="0"/>
              <a:pPr/>
              <a:t>‹#›</a:t>
            </a:fld>
            <a:endParaRPr lang="en-US" altLang="en-US"/>
          </a:p>
        </p:txBody>
      </p:sp>
    </p:spTree>
    <p:extLst>
      <p:ext uri="{BB962C8B-B14F-4D97-AF65-F5344CB8AC3E}">
        <p14:creationId xmlns:p14="http://schemas.microsoft.com/office/powerpoint/2010/main" val="277117819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1B6F-400C-493A-8A3A-961E2B25311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0DCEDC1F-425C-4221-84C4-DC239D86CB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50CFC37-B15F-4AFD-897F-0B5F6675090B}"/>
              </a:ext>
            </a:extLst>
          </p:cNvPr>
          <p:cNvSpPr>
            <a:spLocks noGrp="1"/>
          </p:cNvSpPr>
          <p:nvPr>
            <p:ph type="dt" sz="half" idx="10"/>
          </p:nvPr>
        </p:nvSpPr>
        <p:spPr/>
        <p:txBody>
          <a:bodyPr/>
          <a:lstStyle/>
          <a:p>
            <a:pPr>
              <a:defRPr/>
            </a:pPr>
            <a:r>
              <a:rPr lang="en-US"/>
              <a:t>Kendall &amp; Kendall</a:t>
            </a:r>
          </a:p>
        </p:txBody>
      </p:sp>
      <p:sp>
        <p:nvSpPr>
          <p:cNvPr id="5" name="Footer Placeholder 4">
            <a:extLst>
              <a:ext uri="{FF2B5EF4-FFF2-40B4-BE49-F238E27FC236}">
                <a16:creationId xmlns:a16="http://schemas.microsoft.com/office/drawing/2014/main" id="{20DC0E43-14FE-446A-9123-97EE06A717AD}"/>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FA90F04-C2DC-43DE-8DF1-6D1319468587}"/>
              </a:ext>
            </a:extLst>
          </p:cNvPr>
          <p:cNvSpPr>
            <a:spLocks noGrp="1"/>
          </p:cNvSpPr>
          <p:nvPr>
            <p:ph type="sldNum" sz="quarter" idx="12"/>
          </p:nvPr>
        </p:nvSpPr>
        <p:spPr/>
        <p:txBody>
          <a:bodyPr/>
          <a:lstStyle/>
          <a:p>
            <a:r>
              <a:rPr lang="en-US" altLang="en-US"/>
              <a:t>6-</a:t>
            </a:r>
            <a:fld id="{3C46C56B-5A73-4CD7-9A21-7CAF8BD61A48}" type="slidenum">
              <a:rPr lang="en-US" altLang="en-US" smtClean="0"/>
              <a:pPr/>
              <a:t>‹#›</a:t>
            </a:fld>
            <a:endParaRPr lang="en-US" altLang="en-US"/>
          </a:p>
        </p:txBody>
      </p:sp>
    </p:spTree>
    <p:extLst>
      <p:ext uri="{BB962C8B-B14F-4D97-AF65-F5344CB8AC3E}">
        <p14:creationId xmlns:p14="http://schemas.microsoft.com/office/powerpoint/2010/main" val="4270691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00788-8441-4ED8-AB42-881284A2F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33F61454-7B9F-4301-B1BB-D70FA2E013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AA0CAE-326E-4AE2-9790-C22C9887240E}"/>
              </a:ext>
            </a:extLst>
          </p:cNvPr>
          <p:cNvSpPr>
            <a:spLocks noGrp="1"/>
          </p:cNvSpPr>
          <p:nvPr>
            <p:ph type="dt" sz="half" idx="10"/>
          </p:nvPr>
        </p:nvSpPr>
        <p:spPr/>
        <p:txBody>
          <a:bodyPr/>
          <a:lstStyle/>
          <a:p>
            <a:pPr>
              <a:defRPr/>
            </a:pPr>
            <a:r>
              <a:rPr lang="en-US"/>
              <a:t>Kendall &amp; Kendall</a:t>
            </a:r>
          </a:p>
        </p:txBody>
      </p:sp>
      <p:sp>
        <p:nvSpPr>
          <p:cNvPr id="5" name="Footer Placeholder 4">
            <a:extLst>
              <a:ext uri="{FF2B5EF4-FFF2-40B4-BE49-F238E27FC236}">
                <a16:creationId xmlns:a16="http://schemas.microsoft.com/office/drawing/2014/main" id="{C57C6AC4-371C-4964-B470-49997816A6AB}"/>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3B128DC-78C1-4F2B-A4D4-C0BD4BBB5E54}"/>
              </a:ext>
            </a:extLst>
          </p:cNvPr>
          <p:cNvSpPr>
            <a:spLocks noGrp="1"/>
          </p:cNvSpPr>
          <p:nvPr>
            <p:ph type="sldNum" sz="quarter" idx="12"/>
          </p:nvPr>
        </p:nvSpPr>
        <p:spPr/>
        <p:txBody>
          <a:bodyPr/>
          <a:lstStyle/>
          <a:p>
            <a:r>
              <a:rPr lang="en-US" altLang="en-US"/>
              <a:t>6-</a:t>
            </a:r>
            <a:fld id="{2BA4F79D-490F-4667-AB4A-D1ADA1223B2B}" type="slidenum">
              <a:rPr lang="en-US" altLang="en-US" smtClean="0"/>
              <a:pPr/>
              <a:t>‹#›</a:t>
            </a:fld>
            <a:endParaRPr lang="en-US" altLang="en-US"/>
          </a:p>
        </p:txBody>
      </p:sp>
    </p:spTree>
    <p:extLst>
      <p:ext uri="{BB962C8B-B14F-4D97-AF65-F5344CB8AC3E}">
        <p14:creationId xmlns:p14="http://schemas.microsoft.com/office/powerpoint/2010/main" val="224013773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CDD0-63F6-47C1-9794-1CE9D34D3B9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3D6F97D-6508-4654-86C2-4A4D3CB2B0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506DFDB2-2399-4355-B2D3-B8840A55C9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5F4B05A1-1977-409A-AEBA-D9BABB4ADFCA}"/>
              </a:ext>
            </a:extLst>
          </p:cNvPr>
          <p:cNvSpPr>
            <a:spLocks noGrp="1"/>
          </p:cNvSpPr>
          <p:nvPr>
            <p:ph type="dt" sz="half" idx="10"/>
          </p:nvPr>
        </p:nvSpPr>
        <p:spPr/>
        <p:txBody>
          <a:bodyPr/>
          <a:lstStyle/>
          <a:p>
            <a:pPr>
              <a:defRPr/>
            </a:pPr>
            <a:r>
              <a:rPr lang="en-US"/>
              <a:t>Kendall &amp; Kendall</a:t>
            </a:r>
          </a:p>
        </p:txBody>
      </p:sp>
      <p:sp>
        <p:nvSpPr>
          <p:cNvPr id="6" name="Footer Placeholder 5">
            <a:extLst>
              <a:ext uri="{FF2B5EF4-FFF2-40B4-BE49-F238E27FC236}">
                <a16:creationId xmlns:a16="http://schemas.microsoft.com/office/drawing/2014/main" id="{C4AD108A-B9A9-4BDE-82EE-7C96993BE04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DF21295C-D087-41BE-BECE-519D0347E7CF}"/>
              </a:ext>
            </a:extLst>
          </p:cNvPr>
          <p:cNvSpPr>
            <a:spLocks noGrp="1"/>
          </p:cNvSpPr>
          <p:nvPr>
            <p:ph type="sldNum" sz="quarter" idx="12"/>
          </p:nvPr>
        </p:nvSpPr>
        <p:spPr/>
        <p:txBody>
          <a:bodyPr/>
          <a:lstStyle/>
          <a:p>
            <a:r>
              <a:rPr lang="en-US" altLang="en-US"/>
              <a:t>6-</a:t>
            </a:r>
            <a:fld id="{CCCE2C61-4BA0-4906-B298-DAB68748D9CE}" type="slidenum">
              <a:rPr lang="en-US" altLang="en-US" smtClean="0"/>
              <a:pPr/>
              <a:t>‹#›</a:t>
            </a:fld>
            <a:endParaRPr lang="en-US" altLang="en-US"/>
          </a:p>
        </p:txBody>
      </p:sp>
    </p:spTree>
    <p:extLst>
      <p:ext uri="{BB962C8B-B14F-4D97-AF65-F5344CB8AC3E}">
        <p14:creationId xmlns:p14="http://schemas.microsoft.com/office/powerpoint/2010/main" val="983715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39FB-1DE3-4F3A-83C8-7917195465A8}"/>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02374E5-444F-4B0A-BDD2-7F4D547F66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1B9F9A-E685-4AE0-86A0-1060F072FF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AF7E66E9-40BF-4CC4-BD1E-5A58C5878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D063DE-9D3D-46DF-9FF6-60A4759E47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F68474DD-80F4-49E4-849A-F5603C1EEB43}"/>
              </a:ext>
            </a:extLst>
          </p:cNvPr>
          <p:cNvSpPr>
            <a:spLocks noGrp="1"/>
          </p:cNvSpPr>
          <p:nvPr>
            <p:ph type="dt" sz="half" idx="10"/>
          </p:nvPr>
        </p:nvSpPr>
        <p:spPr/>
        <p:txBody>
          <a:bodyPr/>
          <a:lstStyle/>
          <a:p>
            <a:pPr>
              <a:defRPr/>
            </a:pPr>
            <a:r>
              <a:rPr lang="en-US"/>
              <a:t>Kendall &amp; Kendall</a:t>
            </a:r>
          </a:p>
        </p:txBody>
      </p:sp>
      <p:sp>
        <p:nvSpPr>
          <p:cNvPr id="8" name="Footer Placeholder 7">
            <a:extLst>
              <a:ext uri="{FF2B5EF4-FFF2-40B4-BE49-F238E27FC236}">
                <a16:creationId xmlns:a16="http://schemas.microsoft.com/office/drawing/2014/main" id="{8A627463-9FFF-4F51-83BB-91688AE4C694}"/>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32DFA448-C9F3-431A-8D83-30004BA24034}"/>
              </a:ext>
            </a:extLst>
          </p:cNvPr>
          <p:cNvSpPr>
            <a:spLocks noGrp="1"/>
          </p:cNvSpPr>
          <p:nvPr>
            <p:ph type="sldNum" sz="quarter" idx="12"/>
          </p:nvPr>
        </p:nvSpPr>
        <p:spPr/>
        <p:txBody>
          <a:bodyPr/>
          <a:lstStyle/>
          <a:p>
            <a:r>
              <a:rPr lang="en-US" altLang="en-US"/>
              <a:t>6-</a:t>
            </a:r>
            <a:fld id="{E0AF3AD6-AE70-4EA7-AF63-E384EAC8B3B9}" type="slidenum">
              <a:rPr lang="en-US" altLang="en-US" smtClean="0"/>
              <a:pPr/>
              <a:t>‹#›</a:t>
            </a:fld>
            <a:endParaRPr lang="en-US" altLang="en-US"/>
          </a:p>
        </p:txBody>
      </p:sp>
    </p:spTree>
    <p:extLst>
      <p:ext uri="{BB962C8B-B14F-4D97-AF65-F5344CB8AC3E}">
        <p14:creationId xmlns:p14="http://schemas.microsoft.com/office/powerpoint/2010/main" val="25992572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4E114-9FE6-470A-9884-B9251309C7DC}"/>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7D991E5C-2B8A-4248-A7A8-D6F40841820C}"/>
              </a:ext>
            </a:extLst>
          </p:cNvPr>
          <p:cNvSpPr>
            <a:spLocks noGrp="1"/>
          </p:cNvSpPr>
          <p:nvPr>
            <p:ph type="dt" sz="half" idx="10"/>
          </p:nvPr>
        </p:nvSpPr>
        <p:spPr/>
        <p:txBody>
          <a:bodyPr/>
          <a:lstStyle/>
          <a:p>
            <a:pPr>
              <a:defRPr/>
            </a:pPr>
            <a:r>
              <a:rPr lang="en-US"/>
              <a:t>Kendall &amp; Kendall</a:t>
            </a:r>
          </a:p>
        </p:txBody>
      </p:sp>
      <p:sp>
        <p:nvSpPr>
          <p:cNvPr id="4" name="Footer Placeholder 3">
            <a:extLst>
              <a:ext uri="{FF2B5EF4-FFF2-40B4-BE49-F238E27FC236}">
                <a16:creationId xmlns:a16="http://schemas.microsoft.com/office/drawing/2014/main" id="{74DC1D6B-449F-4264-A883-84C74A260355}"/>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320C8DCB-E09C-4D43-9FC3-679437D556F0}"/>
              </a:ext>
            </a:extLst>
          </p:cNvPr>
          <p:cNvSpPr>
            <a:spLocks noGrp="1"/>
          </p:cNvSpPr>
          <p:nvPr>
            <p:ph type="sldNum" sz="quarter" idx="12"/>
          </p:nvPr>
        </p:nvSpPr>
        <p:spPr/>
        <p:txBody>
          <a:bodyPr/>
          <a:lstStyle/>
          <a:p>
            <a:r>
              <a:rPr lang="en-US" altLang="en-US"/>
              <a:t>6-</a:t>
            </a:r>
            <a:fld id="{95815ED0-9CF1-4118-B540-72A6CEEEA04D}" type="slidenum">
              <a:rPr lang="en-US" altLang="en-US" smtClean="0"/>
              <a:pPr/>
              <a:t>‹#›</a:t>
            </a:fld>
            <a:endParaRPr lang="en-US" altLang="en-US"/>
          </a:p>
        </p:txBody>
      </p:sp>
    </p:spTree>
    <p:extLst>
      <p:ext uri="{BB962C8B-B14F-4D97-AF65-F5344CB8AC3E}">
        <p14:creationId xmlns:p14="http://schemas.microsoft.com/office/powerpoint/2010/main" val="41022298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282CC8-BF7F-42D5-BB36-A6BA54974068}"/>
              </a:ext>
            </a:extLst>
          </p:cNvPr>
          <p:cNvSpPr>
            <a:spLocks noGrp="1"/>
          </p:cNvSpPr>
          <p:nvPr>
            <p:ph type="dt" sz="half" idx="10"/>
          </p:nvPr>
        </p:nvSpPr>
        <p:spPr/>
        <p:txBody>
          <a:bodyPr/>
          <a:lstStyle/>
          <a:p>
            <a:pPr>
              <a:defRPr/>
            </a:pPr>
            <a:r>
              <a:rPr lang="en-US"/>
              <a:t>Kendall &amp; Kendall</a:t>
            </a:r>
          </a:p>
        </p:txBody>
      </p:sp>
      <p:sp>
        <p:nvSpPr>
          <p:cNvPr id="3" name="Footer Placeholder 2">
            <a:extLst>
              <a:ext uri="{FF2B5EF4-FFF2-40B4-BE49-F238E27FC236}">
                <a16:creationId xmlns:a16="http://schemas.microsoft.com/office/drawing/2014/main" id="{571EFA50-6632-41A1-9579-3FB81C49B241}"/>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F69AC3ED-5A89-4365-809C-E3E70E1721DB}"/>
              </a:ext>
            </a:extLst>
          </p:cNvPr>
          <p:cNvSpPr>
            <a:spLocks noGrp="1"/>
          </p:cNvSpPr>
          <p:nvPr>
            <p:ph type="sldNum" sz="quarter" idx="12"/>
          </p:nvPr>
        </p:nvSpPr>
        <p:spPr/>
        <p:txBody>
          <a:bodyPr/>
          <a:lstStyle/>
          <a:p>
            <a:r>
              <a:rPr lang="en-US" altLang="en-US"/>
              <a:t>6-</a:t>
            </a:r>
            <a:fld id="{ACD161F7-084E-4BDC-A76D-A0A6ADB3DD9E}" type="slidenum">
              <a:rPr lang="en-US" altLang="en-US" smtClean="0"/>
              <a:pPr/>
              <a:t>‹#›</a:t>
            </a:fld>
            <a:endParaRPr lang="en-US" altLang="en-US"/>
          </a:p>
        </p:txBody>
      </p:sp>
    </p:spTree>
    <p:extLst>
      <p:ext uri="{BB962C8B-B14F-4D97-AF65-F5344CB8AC3E}">
        <p14:creationId xmlns:p14="http://schemas.microsoft.com/office/powerpoint/2010/main" val="24442633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59AEA-D70E-47F3-A552-955F333603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2D7248C2-8ED7-45EB-83BE-7613A69A4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E2B6C5BE-300A-4AA7-B357-9891D7DFE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54DDDD-D323-429C-8C4D-D39BB978919B}"/>
              </a:ext>
            </a:extLst>
          </p:cNvPr>
          <p:cNvSpPr>
            <a:spLocks noGrp="1"/>
          </p:cNvSpPr>
          <p:nvPr>
            <p:ph type="dt" sz="half" idx="10"/>
          </p:nvPr>
        </p:nvSpPr>
        <p:spPr/>
        <p:txBody>
          <a:bodyPr/>
          <a:lstStyle/>
          <a:p>
            <a:pPr>
              <a:defRPr/>
            </a:pPr>
            <a:r>
              <a:rPr lang="en-US"/>
              <a:t>Kendall &amp; Kendall</a:t>
            </a:r>
          </a:p>
        </p:txBody>
      </p:sp>
      <p:sp>
        <p:nvSpPr>
          <p:cNvPr id="6" name="Footer Placeholder 5">
            <a:extLst>
              <a:ext uri="{FF2B5EF4-FFF2-40B4-BE49-F238E27FC236}">
                <a16:creationId xmlns:a16="http://schemas.microsoft.com/office/drawing/2014/main" id="{B3CA7D71-7BB6-4655-A99B-D7C344536099}"/>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C5891853-7B27-49BE-B9CD-CE6EC0491F1A}"/>
              </a:ext>
            </a:extLst>
          </p:cNvPr>
          <p:cNvSpPr>
            <a:spLocks noGrp="1"/>
          </p:cNvSpPr>
          <p:nvPr>
            <p:ph type="sldNum" sz="quarter" idx="12"/>
          </p:nvPr>
        </p:nvSpPr>
        <p:spPr/>
        <p:txBody>
          <a:bodyPr/>
          <a:lstStyle/>
          <a:p>
            <a:r>
              <a:rPr lang="en-US" altLang="en-US"/>
              <a:t>6-</a:t>
            </a:r>
            <a:fld id="{5822F4DE-4405-4AF1-B923-5C38F859972B}" type="slidenum">
              <a:rPr lang="en-US" altLang="en-US" smtClean="0"/>
              <a:pPr/>
              <a:t>‹#›</a:t>
            </a:fld>
            <a:endParaRPr lang="en-US" altLang="en-US"/>
          </a:p>
        </p:txBody>
      </p:sp>
    </p:spTree>
    <p:extLst>
      <p:ext uri="{BB962C8B-B14F-4D97-AF65-F5344CB8AC3E}">
        <p14:creationId xmlns:p14="http://schemas.microsoft.com/office/powerpoint/2010/main" val="28700335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2828-CB45-4854-9BA6-05AA0F1262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2EF2BE8E-194C-4FB0-9F8E-C61D49C7C1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05522594-D8B3-4745-ABAB-6DC31C384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6487C-82D6-40D4-B219-8F049B4FE02C}"/>
              </a:ext>
            </a:extLst>
          </p:cNvPr>
          <p:cNvSpPr>
            <a:spLocks noGrp="1"/>
          </p:cNvSpPr>
          <p:nvPr>
            <p:ph type="dt" sz="half" idx="10"/>
          </p:nvPr>
        </p:nvSpPr>
        <p:spPr/>
        <p:txBody>
          <a:bodyPr/>
          <a:lstStyle/>
          <a:p>
            <a:pPr>
              <a:defRPr/>
            </a:pPr>
            <a:r>
              <a:rPr lang="en-US"/>
              <a:t>Kendall &amp; Kendall</a:t>
            </a:r>
          </a:p>
        </p:txBody>
      </p:sp>
      <p:sp>
        <p:nvSpPr>
          <p:cNvPr id="6" name="Footer Placeholder 5">
            <a:extLst>
              <a:ext uri="{FF2B5EF4-FFF2-40B4-BE49-F238E27FC236}">
                <a16:creationId xmlns:a16="http://schemas.microsoft.com/office/drawing/2014/main" id="{47B9A7D1-4082-48FB-8315-7E29639264CB}"/>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B04C76D1-66A0-4B0F-AAAD-9FE81CD19DBC}"/>
              </a:ext>
            </a:extLst>
          </p:cNvPr>
          <p:cNvSpPr>
            <a:spLocks noGrp="1"/>
          </p:cNvSpPr>
          <p:nvPr>
            <p:ph type="sldNum" sz="quarter" idx="12"/>
          </p:nvPr>
        </p:nvSpPr>
        <p:spPr/>
        <p:txBody>
          <a:bodyPr/>
          <a:lstStyle/>
          <a:p>
            <a:r>
              <a:rPr lang="en-US" altLang="en-US"/>
              <a:t>6-</a:t>
            </a:r>
            <a:fld id="{F35EC564-4CF2-4F05-9F3A-BD113BBD0584}" type="slidenum">
              <a:rPr lang="en-US" altLang="en-US" smtClean="0"/>
              <a:pPr/>
              <a:t>‹#›</a:t>
            </a:fld>
            <a:endParaRPr lang="en-US" altLang="en-US"/>
          </a:p>
        </p:txBody>
      </p:sp>
    </p:spTree>
    <p:extLst>
      <p:ext uri="{BB962C8B-B14F-4D97-AF65-F5344CB8AC3E}">
        <p14:creationId xmlns:p14="http://schemas.microsoft.com/office/powerpoint/2010/main" val="621702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05F9F6EE-01C1-481D-B787-2898E2728FAC}"/>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39B83481-81F2-4B74-806C-9C7AA1CE87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4C4589CF-517E-44A8-B3FD-5F1728584965}"/>
              </a:ext>
            </a:extLst>
          </p:cNvPr>
          <p:cNvSpPr>
            <a:spLocks noGrp="1" noChangeArrowheads="1"/>
          </p:cNvSpPr>
          <p:nvPr>
            <p:ph type="sldNum" sz="quarter" idx="12"/>
          </p:nvPr>
        </p:nvSpPr>
        <p:spPr>
          <a:ln/>
        </p:spPr>
        <p:txBody>
          <a:bodyPr/>
          <a:lstStyle>
            <a:lvl1pPr>
              <a:defRPr/>
            </a:lvl1pPr>
          </a:lstStyle>
          <a:p>
            <a:r>
              <a:rPr lang="en-US" altLang="en-US"/>
              <a:t>6-</a:t>
            </a:r>
            <a:fld id="{6F03638C-12F3-49BD-99B3-068A51D5C3B4}" type="slidenum">
              <a:rPr lang="en-US" altLang="en-US"/>
              <a:pPr/>
              <a:t>‹#›</a:t>
            </a:fld>
            <a:endParaRPr lang="en-US" altLang="en-US"/>
          </a:p>
        </p:txBody>
      </p:sp>
    </p:spTree>
    <p:extLst>
      <p:ext uri="{BB962C8B-B14F-4D97-AF65-F5344CB8AC3E}">
        <p14:creationId xmlns:p14="http://schemas.microsoft.com/office/powerpoint/2010/main" val="5951570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1A54D-8CB2-442D-AFBB-036B6E005EA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CC1B629-D3E3-4D15-8662-F18E633BB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3B25EE5-BD43-4307-B684-649855DE7215}"/>
              </a:ext>
            </a:extLst>
          </p:cNvPr>
          <p:cNvSpPr>
            <a:spLocks noGrp="1"/>
          </p:cNvSpPr>
          <p:nvPr>
            <p:ph type="dt" sz="half" idx="10"/>
          </p:nvPr>
        </p:nvSpPr>
        <p:spPr/>
        <p:txBody>
          <a:bodyPr/>
          <a:lstStyle/>
          <a:p>
            <a:pPr>
              <a:defRPr/>
            </a:pPr>
            <a:r>
              <a:rPr lang="en-US"/>
              <a:t>Kendall &amp; Kendall</a:t>
            </a:r>
          </a:p>
        </p:txBody>
      </p:sp>
      <p:sp>
        <p:nvSpPr>
          <p:cNvPr id="5" name="Footer Placeholder 4">
            <a:extLst>
              <a:ext uri="{FF2B5EF4-FFF2-40B4-BE49-F238E27FC236}">
                <a16:creationId xmlns:a16="http://schemas.microsoft.com/office/drawing/2014/main" id="{974D1DBB-29B5-41EE-B919-9ADB471F332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2D20F7C-DA80-44A4-823E-BFD434231898}"/>
              </a:ext>
            </a:extLst>
          </p:cNvPr>
          <p:cNvSpPr>
            <a:spLocks noGrp="1"/>
          </p:cNvSpPr>
          <p:nvPr>
            <p:ph type="sldNum" sz="quarter" idx="12"/>
          </p:nvPr>
        </p:nvSpPr>
        <p:spPr/>
        <p:txBody>
          <a:bodyPr/>
          <a:lstStyle/>
          <a:p>
            <a:r>
              <a:rPr lang="en-US" altLang="en-US"/>
              <a:t>6-</a:t>
            </a:r>
            <a:fld id="{063E8D7A-FF98-400B-9CE7-926027F832BB}" type="slidenum">
              <a:rPr lang="en-US" altLang="en-US" smtClean="0"/>
              <a:pPr/>
              <a:t>‹#›</a:t>
            </a:fld>
            <a:endParaRPr lang="en-US" altLang="en-US"/>
          </a:p>
        </p:txBody>
      </p:sp>
    </p:spTree>
    <p:extLst>
      <p:ext uri="{BB962C8B-B14F-4D97-AF65-F5344CB8AC3E}">
        <p14:creationId xmlns:p14="http://schemas.microsoft.com/office/powerpoint/2010/main" val="16798747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F9E6E9-CE65-4F6C-BAA3-856026BAB3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E52CF59C-B9CE-4B34-BA1C-ECBBF1DFDC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37DC4F3-140A-4F00-8439-647378326D1B}"/>
              </a:ext>
            </a:extLst>
          </p:cNvPr>
          <p:cNvSpPr>
            <a:spLocks noGrp="1"/>
          </p:cNvSpPr>
          <p:nvPr>
            <p:ph type="dt" sz="half" idx="10"/>
          </p:nvPr>
        </p:nvSpPr>
        <p:spPr/>
        <p:txBody>
          <a:bodyPr/>
          <a:lstStyle/>
          <a:p>
            <a:pPr>
              <a:defRPr/>
            </a:pPr>
            <a:r>
              <a:rPr lang="en-US"/>
              <a:t>Kendall &amp; Kendall</a:t>
            </a:r>
          </a:p>
        </p:txBody>
      </p:sp>
      <p:sp>
        <p:nvSpPr>
          <p:cNvPr id="5" name="Footer Placeholder 4">
            <a:extLst>
              <a:ext uri="{FF2B5EF4-FFF2-40B4-BE49-F238E27FC236}">
                <a16:creationId xmlns:a16="http://schemas.microsoft.com/office/drawing/2014/main" id="{8D86501F-FDA5-4B97-90C5-B5D4C5DC7C0D}"/>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E66DDAF-83DE-4D90-90AE-71489DF909DF}"/>
              </a:ext>
            </a:extLst>
          </p:cNvPr>
          <p:cNvSpPr>
            <a:spLocks noGrp="1"/>
          </p:cNvSpPr>
          <p:nvPr>
            <p:ph type="sldNum" sz="quarter" idx="12"/>
          </p:nvPr>
        </p:nvSpPr>
        <p:spPr/>
        <p:txBody>
          <a:bodyPr/>
          <a:lstStyle/>
          <a:p>
            <a:r>
              <a:rPr lang="en-US" altLang="en-US"/>
              <a:t>6-</a:t>
            </a:r>
            <a:fld id="{71729EF4-67FB-4D42-8493-C65B21AC61A1}" type="slidenum">
              <a:rPr lang="en-US" altLang="en-US" smtClean="0"/>
              <a:pPr/>
              <a:t>‹#›</a:t>
            </a:fld>
            <a:endParaRPr lang="en-US" altLang="en-US"/>
          </a:p>
        </p:txBody>
      </p:sp>
    </p:spTree>
    <p:extLst>
      <p:ext uri="{BB962C8B-B14F-4D97-AF65-F5344CB8AC3E}">
        <p14:creationId xmlns:p14="http://schemas.microsoft.com/office/powerpoint/2010/main" val="365912408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spTree>
    <p:extLst>
      <p:ext uri="{BB962C8B-B14F-4D97-AF65-F5344CB8AC3E}">
        <p14:creationId xmlns:p14="http://schemas.microsoft.com/office/powerpoint/2010/main" val="4207569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19CA208-6A93-418A-A6FE-CA0E57D3447F}"/>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94DF0B45-0F43-4D19-971B-699994198F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3AD5A2C2-555A-471F-B6A9-27C750191F6A}"/>
              </a:ext>
            </a:extLst>
          </p:cNvPr>
          <p:cNvSpPr>
            <a:spLocks noGrp="1" noChangeArrowheads="1"/>
          </p:cNvSpPr>
          <p:nvPr>
            <p:ph type="sldNum" sz="quarter" idx="12"/>
          </p:nvPr>
        </p:nvSpPr>
        <p:spPr>
          <a:ln/>
        </p:spPr>
        <p:txBody>
          <a:bodyPr/>
          <a:lstStyle>
            <a:lvl1pPr>
              <a:defRPr/>
            </a:lvl1pPr>
          </a:lstStyle>
          <a:p>
            <a:r>
              <a:rPr lang="en-US" altLang="en-US"/>
              <a:t>6-</a:t>
            </a:r>
            <a:fld id="{3C46C56B-5A73-4CD7-9A21-7CAF8BD61A48}" type="slidenum">
              <a:rPr lang="en-US" altLang="en-US"/>
              <a:pPr/>
              <a:t>‹#›</a:t>
            </a:fld>
            <a:endParaRPr lang="en-US" altLang="en-US"/>
          </a:p>
        </p:txBody>
      </p:sp>
    </p:spTree>
    <p:extLst>
      <p:ext uri="{BB962C8B-B14F-4D97-AF65-F5344CB8AC3E}">
        <p14:creationId xmlns:p14="http://schemas.microsoft.com/office/powerpoint/2010/main" val="1218604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957C0007-D3DE-4D55-9AA9-84A83162AD7A}"/>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10F528BB-EB34-4BE2-ABF3-1222B558617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77AB7A21-DCCD-4512-99FC-F819E40598D1}"/>
              </a:ext>
            </a:extLst>
          </p:cNvPr>
          <p:cNvSpPr>
            <a:spLocks noGrp="1" noChangeArrowheads="1"/>
          </p:cNvSpPr>
          <p:nvPr>
            <p:ph type="sldNum" sz="quarter" idx="12"/>
          </p:nvPr>
        </p:nvSpPr>
        <p:spPr>
          <a:ln/>
        </p:spPr>
        <p:txBody>
          <a:bodyPr/>
          <a:lstStyle>
            <a:lvl1pPr>
              <a:defRPr/>
            </a:lvl1pPr>
          </a:lstStyle>
          <a:p>
            <a:r>
              <a:rPr lang="en-US" altLang="en-US"/>
              <a:t>6-</a:t>
            </a:r>
            <a:fld id="{2BA4F79D-490F-4667-AB4A-D1ADA1223B2B}" type="slidenum">
              <a:rPr lang="en-US" altLang="en-US"/>
              <a:pPr/>
              <a:t>‹#›</a:t>
            </a:fld>
            <a:endParaRPr lang="en-US" altLang="en-US"/>
          </a:p>
        </p:txBody>
      </p:sp>
    </p:spTree>
    <p:extLst>
      <p:ext uri="{BB962C8B-B14F-4D97-AF65-F5344CB8AC3E}">
        <p14:creationId xmlns:p14="http://schemas.microsoft.com/office/powerpoint/2010/main" val="2338365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B3B87367-48A9-4374-ADFB-02AD1D718F76}"/>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549C98DD-2930-4BF6-A266-D4B31F5E49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DC42D082-C9F3-4BF3-A816-803D22DF505A}"/>
              </a:ext>
            </a:extLst>
          </p:cNvPr>
          <p:cNvSpPr>
            <a:spLocks noGrp="1" noChangeArrowheads="1"/>
          </p:cNvSpPr>
          <p:nvPr>
            <p:ph type="sldNum" sz="quarter" idx="12"/>
          </p:nvPr>
        </p:nvSpPr>
        <p:spPr>
          <a:ln/>
        </p:spPr>
        <p:txBody>
          <a:bodyPr/>
          <a:lstStyle>
            <a:lvl1pPr>
              <a:defRPr/>
            </a:lvl1pPr>
          </a:lstStyle>
          <a:p>
            <a:r>
              <a:rPr lang="en-US" altLang="en-US"/>
              <a:t>6-</a:t>
            </a:r>
            <a:fld id="{CCCE2C61-4BA0-4906-B298-DAB68748D9CE}" type="slidenum">
              <a:rPr lang="en-US" altLang="en-US"/>
              <a:pPr/>
              <a:t>‹#›</a:t>
            </a:fld>
            <a:endParaRPr lang="en-US" altLang="en-US"/>
          </a:p>
        </p:txBody>
      </p:sp>
    </p:spTree>
    <p:extLst>
      <p:ext uri="{BB962C8B-B14F-4D97-AF65-F5344CB8AC3E}">
        <p14:creationId xmlns:p14="http://schemas.microsoft.com/office/powerpoint/2010/main" val="254380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149262FE-7720-4A9F-A808-8AAC06AB75A1}"/>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a:extLst>
              <a:ext uri="{FF2B5EF4-FFF2-40B4-BE49-F238E27FC236}">
                <a16:creationId xmlns:a16="http://schemas.microsoft.com/office/drawing/2014/main" id="{2D4F415A-E79A-4C87-9521-56E536CCB0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E0D459E0-A1D9-4823-A9F6-4159BB37E751}"/>
              </a:ext>
            </a:extLst>
          </p:cNvPr>
          <p:cNvSpPr>
            <a:spLocks noGrp="1" noChangeArrowheads="1"/>
          </p:cNvSpPr>
          <p:nvPr>
            <p:ph type="sldNum" sz="quarter" idx="12"/>
          </p:nvPr>
        </p:nvSpPr>
        <p:spPr>
          <a:ln/>
        </p:spPr>
        <p:txBody>
          <a:bodyPr/>
          <a:lstStyle>
            <a:lvl1pPr>
              <a:defRPr/>
            </a:lvl1pPr>
          </a:lstStyle>
          <a:p>
            <a:r>
              <a:rPr lang="en-US" altLang="en-US"/>
              <a:t>6-</a:t>
            </a:r>
            <a:fld id="{E0AF3AD6-AE70-4EA7-AF63-E384EAC8B3B9}" type="slidenum">
              <a:rPr lang="en-US" altLang="en-US"/>
              <a:pPr/>
              <a:t>‹#›</a:t>
            </a:fld>
            <a:endParaRPr lang="en-US" altLang="en-US"/>
          </a:p>
        </p:txBody>
      </p:sp>
    </p:spTree>
    <p:extLst>
      <p:ext uri="{BB962C8B-B14F-4D97-AF65-F5344CB8AC3E}">
        <p14:creationId xmlns:p14="http://schemas.microsoft.com/office/powerpoint/2010/main" val="165226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C558C098-B205-45AF-9425-04D911B07EA1}"/>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a:extLst>
              <a:ext uri="{FF2B5EF4-FFF2-40B4-BE49-F238E27FC236}">
                <a16:creationId xmlns:a16="http://schemas.microsoft.com/office/drawing/2014/main" id="{946F581F-42F0-4197-9BEA-ECAD5E0FFAA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BA4D3148-6642-42A5-9456-6F9CF3704C0C}"/>
              </a:ext>
            </a:extLst>
          </p:cNvPr>
          <p:cNvSpPr>
            <a:spLocks noGrp="1" noChangeArrowheads="1"/>
          </p:cNvSpPr>
          <p:nvPr>
            <p:ph type="sldNum" sz="quarter" idx="12"/>
          </p:nvPr>
        </p:nvSpPr>
        <p:spPr>
          <a:ln/>
        </p:spPr>
        <p:txBody>
          <a:bodyPr/>
          <a:lstStyle>
            <a:lvl1pPr>
              <a:defRPr/>
            </a:lvl1pPr>
          </a:lstStyle>
          <a:p>
            <a:r>
              <a:rPr lang="en-US" altLang="en-US"/>
              <a:t>6-</a:t>
            </a:r>
            <a:fld id="{95815ED0-9CF1-4118-B540-72A6CEEEA04D}" type="slidenum">
              <a:rPr lang="en-US" altLang="en-US"/>
              <a:pPr/>
              <a:t>‹#›</a:t>
            </a:fld>
            <a:endParaRPr lang="en-US" altLang="en-US"/>
          </a:p>
        </p:txBody>
      </p:sp>
    </p:spTree>
    <p:extLst>
      <p:ext uri="{BB962C8B-B14F-4D97-AF65-F5344CB8AC3E}">
        <p14:creationId xmlns:p14="http://schemas.microsoft.com/office/powerpoint/2010/main" val="10144882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3B104D4-18B9-43A5-8B98-0914EF933E70}"/>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a:extLst>
              <a:ext uri="{FF2B5EF4-FFF2-40B4-BE49-F238E27FC236}">
                <a16:creationId xmlns:a16="http://schemas.microsoft.com/office/drawing/2014/main" id="{20ED7C7E-CAD5-4E48-A26F-93FCC2482F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7FEE929B-BE14-47C9-A644-FAE7FD3384FB}"/>
              </a:ext>
            </a:extLst>
          </p:cNvPr>
          <p:cNvSpPr>
            <a:spLocks noGrp="1" noChangeArrowheads="1"/>
          </p:cNvSpPr>
          <p:nvPr>
            <p:ph type="sldNum" sz="quarter" idx="12"/>
          </p:nvPr>
        </p:nvSpPr>
        <p:spPr>
          <a:ln/>
        </p:spPr>
        <p:txBody>
          <a:bodyPr/>
          <a:lstStyle>
            <a:lvl1pPr>
              <a:defRPr/>
            </a:lvl1pPr>
          </a:lstStyle>
          <a:p>
            <a:r>
              <a:rPr lang="en-US" altLang="en-US"/>
              <a:t>6-</a:t>
            </a:r>
            <a:fld id="{ACD161F7-084E-4BDC-A76D-A0A6ADB3DD9E}" type="slidenum">
              <a:rPr lang="en-US" altLang="en-US"/>
              <a:pPr/>
              <a:t>‹#›</a:t>
            </a:fld>
            <a:endParaRPr lang="en-US" altLang="en-US"/>
          </a:p>
        </p:txBody>
      </p:sp>
    </p:spTree>
    <p:extLst>
      <p:ext uri="{BB962C8B-B14F-4D97-AF65-F5344CB8AC3E}">
        <p14:creationId xmlns:p14="http://schemas.microsoft.com/office/powerpoint/2010/main" val="2666834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4B314B60-7047-4893-B556-B22BBE1A08AB}"/>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1D3107EF-EBFE-4629-8DFE-F4D565D1B5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68DC563-9F11-4775-B843-C26CF1E84BEF}"/>
              </a:ext>
            </a:extLst>
          </p:cNvPr>
          <p:cNvSpPr>
            <a:spLocks noGrp="1" noChangeArrowheads="1"/>
          </p:cNvSpPr>
          <p:nvPr>
            <p:ph type="sldNum" sz="quarter" idx="12"/>
          </p:nvPr>
        </p:nvSpPr>
        <p:spPr>
          <a:ln/>
        </p:spPr>
        <p:txBody>
          <a:bodyPr/>
          <a:lstStyle>
            <a:lvl1pPr>
              <a:defRPr/>
            </a:lvl1pPr>
          </a:lstStyle>
          <a:p>
            <a:r>
              <a:rPr lang="en-US" altLang="en-US"/>
              <a:t>6-</a:t>
            </a:r>
            <a:fld id="{5822F4DE-4405-4AF1-B923-5C38F859972B}" type="slidenum">
              <a:rPr lang="en-US" altLang="en-US"/>
              <a:pPr/>
              <a:t>‹#›</a:t>
            </a:fld>
            <a:endParaRPr lang="en-US" altLang="en-US"/>
          </a:p>
        </p:txBody>
      </p:sp>
    </p:spTree>
    <p:extLst>
      <p:ext uri="{BB962C8B-B14F-4D97-AF65-F5344CB8AC3E}">
        <p14:creationId xmlns:p14="http://schemas.microsoft.com/office/powerpoint/2010/main" val="428932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33FF1-54C2-4CA0-AEB5-C4451FF08BC5}"/>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2190989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41F391F3-963A-4D1E-AE54-E43E2FFBC92B}"/>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D135DE79-BD25-4818-8941-DCBE3BA44D3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B134621B-50CC-49DE-AF62-701E385094A3}"/>
              </a:ext>
            </a:extLst>
          </p:cNvPr>
          <p:cNvSpPr>
            <a:spLocks noGrp="1" noChangeArrowheads="1"/>
          </p:cNvSpPr>
          <p:nvPr>
            <p:ph type="sldNum" sz="quarter" idx="12"/>
          </p:nvPr>
        </p:nvSpPr>
        <p:spPr>
          <a:ln/>
        </p:spPr>
        <p:txBody>
          <a:bodyPr/>
          <a:lstStyle>
            <a:lvl1pPr>
              <a:defRPr/>
            </a:lvl1pPr>
          </a:lstStyle>
          <a:p>
            <a:r>
              <a:rPr lang="en-US" altLang="en-US"/>
              <a:t>6-</a:t>
            </a:r>
            <a:fld id="{F35EC564-4CF2-4F05-9F3A-BD113BBD0584}" type="slidenum">
              <a:rPr lang="en-US" altLang="en-US"/>
              <a:pPr/>
              <a:t>‹#›</a:t>
            </a:fld>
            <a:endParaRPr lang="en-US" altLang="en-US"/>
          </a:p>
        </p:txBody>
      </p:sp>
    </p:spTree>
    <p:extLst>
      <p:ext uri="{BB962C8B-B14F-4D97-AF65-F5344CB8AC3E}">
        <p14:creationId xmlns:p14="http://schemas.microsoft.com/office/powerpoint/2010/main" val="2628491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71AC975-18CB-4837-908E-2E3A5F3E9A7E}"/>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72EC531A-8B1D-4EFD-866C-27DD0CD688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05077E78-7228-4383-8917-929C23D165B1}"/>
              </a:ext>
            </a:extLst>
          </p:cNvPr>
          <p:cNvSpPr>
            <a:spLocks noGrp="1" noChangeArrowheads="1"/>
          </p:cNvSpPr>
          <p:nvPr>
            <p:ph type="sldNum" sz="quarter" idx="12"/>
          </p:nvPr>
        </p:nvSpPr>
        <p:spPr>
          <a:ln/>
        </p:spPr>
        <p:txBody>
          <a:bodyPr/>
          <a:lstStyle>
            <a:lvl1pPr>
              <a:defRPr/>
            </a:lvl1pPr>
          </a:lstStyle>
          <a:p>
            <a:r>
              <a:rPr lang="en-US" altLang="en-US"/>
              <a:t>6-</a:t>
            </a:r>
            <a:fld id="{063E8D7A-FF98-400B-9CE7-926027F832BB}" type="slidenum">
              <a:rPr lang="en-US" altLang="en-US"/>
              <a:pPr/>
              <a:t>‹#›</a:t>
            </a:fld>
            <a:endParaRPr lang="en-US" altLang="en-US"/>
          </a:p>
        </p:txBody>
      </p:sp>
    </p:spTree>
    <p:extLst>
      <p:ext uri="{BB962C8B-B14F-4D97-AF65-F5344CB8AC3E}">
        <p14:creationId xmlns:p14="http://schemas.microsoft.com/office/powerpoint/2010/main" val="4006135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2DD522AE-CFDB-4AC5-AE04-76AD27C3DFB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75EB4F87-A439-4B72-A5DC-B028FEEF09E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9849526F-65E5-4FAB-B25B-95A5DC228C85}"/>
              </a:ext>
            </a:extLst>
          </p:cNvPr>
          <p:cNvSpPr>
            <a:spLocks noGrp="1" noChangeArrowheads="1"/>
          </p:cNvSpPr>
          <p:nvPr>
            <p:ph type="sldNum" sz="quarter" idx="12"/>
          </p:nvPr>
        </p:nvSpPr>
        <p:spPr>
          <a:ln/>
        </p:spPr>
        <p:txBody>
          <a:bodyPr/>
          <a:lstStyle>
            <a:lvl1pPr>
              <a:defRPr/>
            </a:lvl1pPr>
          </a:lstStyle>
          <a:p>
            <a:r>
              <a:rPr lang="en-US" altLang="en-US"/>
              <a:t>6-</a:t>
            </a:r>
            <a:fld id="{71729EF4-67FB-4D42-8493-C65B21AC61A1}" type="slidenum">
              <a:rPr lang="en-US" altLang="en-US"/>
              <a:pPr/>
              <a:t>‹#›</a:t>
            </a:fld>
            <a:endParaRPr lang="en-US" altLang="en-US"/>
          </a:p>
        </p:txBody>
      </p:sp>
    </p:spTree>
    <p:extLst>
      <p:ext uri="{BB962C8B-B14F-4D97-AF65-F5344CB8AC3E}">
        <p14:creationId xmlns:p14="http://schemas.microsoft.com/office/powerpoint/2010/main" val="1861130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C15C28A2-C2ED-470C-B6D9-6631739C2094}"/>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5" name="Rectangle 6">
            <a:extLst>
              <a:ext uri="{FF2B5EF4-FFF2-40B4-BE49-F238E27FC236}">
                <a16:creationId xmlns:a16="http://schemas.microsoft.com/office/drawing/2014/main" id="{442215F1-E676-42A4-8C3A-C998D0116B2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B9DC6E58-9C8F-4AC8-8832-6CD7ACE40145}"/>
              </a:ext>
            </a:extLst>
          </p:cNvPr>
          <p:cNvSpPr>
            <a:spLocks noGrp="1" noChangeArrowheads="1"/>
          </p:cNvSpPr>
          <p:nvPr>
            <p:ph type="sldNum" sz="quarter" idx="12"/>
          </p:nvPr>
        </p:nvSpPr>
        <p:spPr>
          <a:ln/>
        </p:spPr>
        <p:txBody>
          <a:bodyPr/>
          <a:lstStyle>
            <a:lvl1pPr>
              <a:defRPr/>
            </a:lvl1pPr>
          </a:lstStyle>
          <a:p>
            <a:r>
              <a:rPr lang="en-US" altLang="en-US"/>
              <a:t>6-</a:t>
            </a:r>
            <a:fld id="{02CCE3E4-CF81-49A3-9471-C6194A6C1AB9}" type="slidenum">
              <a:rPr lang="en-US" altLang="en-US"/>
              <a:pPr/>
              <a:t>‹#›</a:t>
            </a:fld>
            <a:endParaRPr lang="en-US" altLang="en-US"/>
          </a:p>
        </p:txBody>
      </p:sp>
    </p:spTree>
    <p:extLst>
      <p:ext uri="{BB962C8B-B14F-4D97-AF65-F5344CB8AC3E}">
        <p14:creationId xmlns:p14="http://schemas.microsoft.com/office/powerpoint/2010/main" val="3614926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6C6EE2B-49AB-49C8-9DDE-D244F7081E7E}"/>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5" name="Rectangle 6">
            <a:extLst>
              <a:ext uri="{FF2B5EF4-FFF2-40B4-BE49-F238E27FC236}">
                <a16:creationId xmlns:a16="http://schemas.microsoft.com/office/drawing/2014/main" id="{13D8956B-240F-45A8-862F-9B7602708E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2277BC69-2FB5-49CE-82EE-7AB8D21AFB4D}"/>
              </a:ext>
            </a:extLst>
          </p:cNvPr>
          <p:cNvSpPr>
            <a:spLocks noGrp="1" noChangeArrowheads="1"/>
          </p:cNvSpPr>
          <p:nvPr>
            <p:ph type="sldNum" sz="quarter" idx="12"/>
          </p:nvPr>
        </p:nvSpPr>
        <p:spPr>
          <a:ln/>
        </p:spPr>
        <p:txBody>
          <a:bodyPr/>
          <a:lstStyle>
            <a:lvl1pPr>
              <a:defRPr/>
            </a:lvl1pPr>
          </a:lstStyle>
          <a:p>
            <a:r>
              <a:rPr lang="en-US" altLang="en-US"/>
              <a:t>6-</a:t>
            </a:r>
            <a:fld id="{D65857C0-25E0-4AEE-9793-DB443259B676}" type="slidenum">
              <a:rPr lang="en-US" altLang="en-US"/>
              <a:pPr/>
              <a:t>‹#›</a:t>
            </a:fld>
            <a:endParaRPr lang="en-US" altLang="en-US"/>
          </a:p>
        </p:txBody>
      </p:sp>
    </p:spTree>
    <p:extLst>
      <p:ext uri="{BB962C8B-B14F-4D97-AF65-F5344CB8AC3E}">
        <p14:creationId xmlns:p14="http://schemas.microsoft.com/office/powerpoint/2010/main" val="3330339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C8D03645-E888-4F5F-B535-2595C3E29193}"/>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5" name="Rectangle 6">
            <a:extLst>
              <a:ext uri="{FF2B5EF4-FFF2-40B4-BE49-F238E27FC236}">
                <a16:creationId xmlns:a16="http://schemas.microsoft.com/office/drawing/2014/main" id="{7CBCB40C-5FF7-4E39-B185-DCCB60ACEF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0F7F9796-DDDE-4B87-A240-416CD2DFA378}"/>
              </a:ext>
            </a:extLst>
          </p:cNvPr>
          <p:cNvSpPr>
            <a:spLocks noGrp="1" noChangeArrowheads="1"/>
          </p:cNvSpPr>
          <p:nvPr>
            <p:ph type="sldNum" sz="quarter" idx="12"/>
          </p:nvPr>
        </p:nvSpPr>
        <p:spPr>
          <a:ln/>
        </p:spPr>
        <p:txBody>
          <a:bodyPr/>
          <a:lstStyle>
            <a:lvl1pPr>
              <a:defRPr/>
            </a:lvl1pPr>
          </a:lstStyle>
          <a:p>
            <a:r>
              <a:rPr lang="en-US" altLang="en-US"/>
              <a:t>6-</a:t>
            </a:r>
            <a:fld id="{5D1BF6A6-9C52-42DF-8797-0174B2E65A4E}" type="slidenum">
              <a:rPr lang="en-US" altLang="en-US"/>
              <a:pPr/>
              <a:t>‹#›</a:t>
            </a:fld>
            <a:endParaRPr lang="en-US" altLang="en-US"/>
          </a:p>
        </p:txBody>
      </p:sp>
    </p:spTree>
    <p:extLst>
      <p:ext uri="{BB962C8B-B14F-4D97-AF65-F5344CB8AC3E}">
        <p14:creationId xmlns:p14="http://schemas.microsoft.com/office/powerpoint/2010/main" val="2845177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5864738-768A-4A7B-B2DA-BF5876531726}"/>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6" name="Rectangle 6">
            <a:extLst>
              <a:ext uri="{FF2B5EF4-FFF2-40B4-BE49-F238E27FC236}">
                <a16:creationId xmlns:a16="http://schemas.microsoft.com/office/drawing/2014/main" id="{62F45D15-52F9-42A4-B4DA-296049E0F7D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178B2D8B-D4AD-47D9-8B16-AA1347A79B73}"/>
              </a:ext>
            </a:extLst>
          </p:cNvPr>
          <p:cNvSpPr>
            <a:spLocks noGrp="1" noChangeArrowheads="1"/>
          </p:cNvSpPr>
          <p:nvPr>
            <p:ph type="sldNum" sz="quarter" idx="12"/>
          </p:nvPr>
        </p:nvSpPr>
        <p:spPr>
          <a:ln/>
        </p:spPr>
        <p:txBody>
          <a:bodyPr/>
          <a:lstStyle>
            <a:lvl1pPr>
              <a:defRPr/>
            </a:lvl1pPr>
          </a:lstStyle>
          <a:p>
            <a:r>
              <a:rPr lang="en-US" altLang="en-US"/>
              <a:t>6-</a:t>
            </a:r>
            <a:fld id="{7A3EEF0B-8A3F-4785-8DAD-EC1A40FC49F0}" type="slidenum">
              <a:rPr lang="en-US" altLang="en-US"/>
              <a:pPr/>
              <a:t>‹#›</a:t>
            </a:fld>
            <a:endParaRPr lang="en-US" altLang="en-US"/>
          </a:p>
        </p:txBody>
      </p:sp>
    </p:spTree>
    <p:extLst>
      <p:ext uri="{BB962C8B-B14F-4D97-AF65-F5344CB8AC3E}">
        <p14:creationId xmlns:p14="http://schemas.microsoft.com/office/powerpoint/2010/main" val="30685206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AE55995-1D47-44A4-BC6E-2DA842F527C9}"/>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8" name="Rectangle 6">
            <a:extLst>
              <a:ext uri="{FF2B5EF4-FFF2-40B4-BE49-F238E27FC236}">
                <a16:creationId xmlns:a16="http://schemas.microsoft.com/office/drawing/2014/main" id="{7CE3EFFF-244F-41AF-80EF-1393BE3270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3941EE20-EA11-42A8-9B28-D8D7EB344FD2}"/>
              </a:ext>
            </a:extLst>
          </p:cNvPr>
          <p:cNvSpPr>
            <a:spLocks noGrp="1" noChangeArrowheads="1"/>
          </p:cNvSpPr>
          <p:nvPr>
            <p:ph type="sldNum" sz="quarter" idx="12"/>
          </p:nvPr>
        </p:nvSpPr>
        <p:spPr>
          <a:ln/>
        </p:spPr>
        <p:txBody>
          <a:bodyPr/>
          <a:lstStyle>
            <a:lvl1pPr>
              <a:defRPr/>
            </a:lvl1pPr>
          </a:lstStyle>
          <a:p>
            <a:r>
              <a:rPr lang="en-US" altLang="en-US"/>
              <a:t>6-</a:t>
            </a:r>
            <a:fld id="{67C2EF6E-AF61-4BD8-8CDA-A85640B69937}" type="slidenum">
              <a:rPr lang="en-US" altLang="en-US"/>
              <a:pPr/>
              <a:t>‹#›</a:t>
            </a:fld>
            <a:endParaRPr lang="en-US" altLang="en-US"/>
          </a:p>
        </p:txBody>
      </p:sp>
    </p:spTree>
    <p:extLst>
      <p:ext uri="{BB962C8B-B14F-4D97-AF65-F5344CB8AC3E}">
        <p14:creationId xmlns:p14="http://schemas.microsoft.com/office/powerpoint/2010/main" val="2188991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C9BCFCF0-97B3-485F-A53C-07F8705F1F0D}"/>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4" name="Rectangle 6">
            <a:extLst>
              <a:ext uri="{FF2B5EF4-FFF2-40B4-BE49-F238E27FC236}">
                <a16:creationId xmlns:a16="http://schemas.microsoft.com/office/drawing/2014/main" id="{D4B081E1-72C5-4C9A-BB4B-8FED574D4F0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460CE65A-CCFE-422B-8197-4900EB24CFED}"/>
              </a:ext>
            </a:extLst>
          </p:cNvPr>
          <p:cNvSpPr>
            <a:spLocks noGrp="1" noChangeArrowheads="1"/>
          </p:cNvSpPr>
          <p:nvPr>
            <p:ph type="sldNum" sz="quarter" idx="12"/>
          </p:nvPr>
        </p:nvSpPr>
        <p:spPr>
          <a:ln/>
        </p:spPr>
        <p:txBody>
          <a:bodyPr/>
          <a:lstStyle>
            <a:lvl1pPr>
              <a:defRPr/>
            </a:lvl1pPr>
          </a:lstStyle>
          <a:p>
            <a:r>
              <a:rPr lang="en-US" altLang="en-US"/>
              <a:t>6-</a:t>
            </a:r>
            <a:fld id="{D491CCA0-F6E8-4914-B445-4952C1031F36}" type="slidenum">
              <a:rPr lang="en-US" altLang="en-US"/>
              <a:pPr/>
              <a:t>‹#›</a:t>
            </a:fld>
            <a:endParaRPr lang="en-US" altLang="en-US"/>
          </a:p>
        </p:txBody>
      </p:sp>
    </p:spTree>
    <p:extLst>
      <p:ext uri="{BB962C8B-B14F-4D97-AF65-F5344CB8AC3E}">
        <p14:creationId xmlns:p14="http://schemas.microsoft.com/office/powerpoint/2010/main" val="1525082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1912FC2-C998-4C11-AED4-DDA690EC963D}"/>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3" name="Rectangle 6">
            <a:extLst>
              <a:ext uri="{FF2B5EF4-FFF2-40B4-BE49-F238E27FC236}">
                <a16:creationId xmlns:a16="http://schemas.microsoft.com/office/drawing/2014/main" id="{530EEA3E-538E-4CEC-B496-652CC3EFDC1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4EC04ADC-97F1-4B37-8C2D-8EE8E788FB38}"/>
              </a:ext>
            </a:extLst>
          </p:cNvPr>
          <p:cNvSpPr>
            <a:spLocks noGrp="1" noChangeArrowheads="1"/>
          </p:cNvSpPr>
          <p:nvPr>
            <p:ph type="sldNum" sz="quarter" idx="12"/>
          </p:nvPr>
        </p:nvSpPr>
        <p:spPr>
          <a:ln/>
        </p:spPr>
        <p:txBody>
          <a:bodyPr/>
          <a:lstStyle>
            <a:lvl1pPr>
              <a:defRPr/>
            </a:lvl1pPr>
          </a:lstStyle>
          <a:p>
            <a:r>
              <a:rPr lang="en-US" altLang="en-US"/>
              <a:t>6-</a:t>
            </a:r>
            <a:fld id="{90D12114-A9DA-4328-9205-E8E2C22BCA0E}" type="slidenum">
              <a:rPr lang="en-US" altLang="en-US"/>
              <a:pPr/>
              <a:t>‹#›</a:t>
            </a:fld>
            <a:endParaRPr lang="en-US" altLang="en-US"/>
          </a:p>
        </p:txBody>
      </p:sp>
    </p:spTree>
    <p:extLst>
      <p:ext uri="{BB962C8B-B14F-4D97-AF65-F5344CB8AC3E}">
        <p14:creationId xmlns:p14="http://schemas.microsoft.com/office/powerpoint/2010/main" val="181631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5AF2EA96-6D24-40CB-B2F0-E2582B6E1701}"/>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4025351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F23948D-F8FF-40C4-9B07-F7727E3CC690}"/>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6" name="Rectangle 6">
            <a:extLst>
              <a:ext uri="{FF2B5EF4-FFF2-40B4-BE49-F238E27FC236}">
                <a16:creationId xmlns:a16="http://schemas.microsoft.com/office/drawing/2014/main" id="{37896FF9-FCAA-4857-8285-370D5EE5425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C283145-5D2E-4292-9354-DBB045D02CD4}"/>
              </a:ext>
            </a:extLst>
          </p:cNvPr>
          <p:cNvSpPr>
            <a:spLocks noGrp="1" noChangeArrowheads="1"/>
          </p:cNvSpPr>
          <p:nvPr>
            <p:ph type="sldNum" sz="quarter" idx="12"/>
          </p:nvPr>
        </p:nvSpPr>
        <p:spPr>
          <a:ln/>
        </p:spPr>
        <p:txBody>
          <a:bodyPr/>
          <a:lstStyle>
            <a:lvl1pPr>
              <a:defRPr/>
            </a:lvl1pPr>
          </a:lstStyle>
          <a:p>
            <a:r>
              <a:rPr lang="en-US" altLang="en-US"/>
              <a:t>6-</a:t>
            </a:r>
            <a:fld id="{BD071D1A-9852-458C-B098-501BB8C3EC1B}" type="slidenum">
              <a:rPr lang="en-US" altLang="en-US"/>
              <a:pPr/>
              <a:t>‹#›</a:t>
            </a:fld>
            <a:endParaRPr lang="en-US" altLang="en-US"/>
          </a:p>
        </p:txBody>
      </p:sp>
    </p:spTree>
    <p:extLst>
      <p:ext uri="{BB962C8B-B14F-4D97-AF65-F5344CB8AC3E}">
        <p14:creationId xmlns:p14="http://schemas.microsoft.com/office/powerpoint/2010/main" val="3097258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983CDB40-22BC-4B6D-9266-81EF5E70E3AF}"/>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6" name="Rectangle 6">
            <a:extLst>
              <a:ext uri="{FF2B5EF4-FFF2-40B4-BE49-F238E27FC236}">
                <a16:creationId xmlns:a16="http://schemas.microsoft.com/office/drawing/2014/main" id="{87CC4C83-2CB4-4922-AF24-8F6C0192B2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CE941313-62C2-4EF3-995D-4B14DD763EE9}"/>
              </a:ext>
            </a:extLst>
          </p:cNvPr>
          <p:cNvSpPr>
            <a:spLocks noGrp="1" noChangeArrowheads="1"/>
          </p:cNvSpPr>
          <p:nvPr>
            <p:ph type="sldNum" sz="quarter" idx="12"/>
          </p:nvPr>
        </p:nvSpPr>
        <p:spPr>
          <a:ln/>
        </p:spPr>
        <p:txBody>
          <a:bodyPr/>
          <a:lstStyle>
            <a:lvl1pPr>
              <a:defRPr/>
            </a:lvl1pPr>
          </a:lstStyle>
          <a:p>
            <a:r>
              <a:rPr lang="en-US" altLang="en-US"/>
              <a:t>6-</a:t>
            </a:r>
            <a:fld id="{8F367972-B3A9-458D-ACD8-5D3BAE589CFF}" type="slidenum">
              <a:rPr lang="en-US" altLang="en-US"/>
              <a:pPr/>
              <a:t>‹#›</a:t>
            </a:fld>
            <a:endParaRPr lang="en-US" altLang="en-US"/>
          </a:p>
        </p:txBody>
      </p:sp>
    </p:spTree>
    <p:extLst>
      <p:ext uri="{BB962C8B-B14F-4D97-AF65-F5344CB8AC3E}">
        <p14:creationId xmlns:p14="http://schemas.microsoft.com/office/powerpoint/2010/main" val="2336047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6DC1363-1EF9-43EE-8239-ACDC4753BFA2}"/>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5" name="Rectangle 6">
            <a:extLst>
              <a:ext uri="{FF2B5EF4-FFF2-40B4-BE49-F238E27FC236}">
                <a16:creationId xmlns:a16="http://schemas.microsoft.com/office/drawing/2014/main" id="{B0587A44-7458-4DEB-92CF-5B965DBF06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1CB2EE5D-ED3F-4958-936C-DAD934229E21}"/>
              </a:ext>
            </a:extLst>
          </p:cNvPr>
          <p:cNvSpPr>
            <a:spLocks noGrp="1" noChangeArrowheads="1"/>
          </p:cNvSpPr>
          <p:nvPr>
            <p:ph type="sldNum" sz="quarter" idx="12"/>
          </p:nvPr>
        </p:nvSpPr>
        <p:spPr>
          <a:ln/>
        </p:spPr>
        <p:txBody>
          <a:bodyPr/>
          <a:lstStyle>
            <a:lvl1pPr>
              <a:defRPr/>
            </a:lvl1pPr>
          </a:lstStyle>
          <a:p>
            <a:r>
              <a:rPr lang="en-US" altLang="en-US"/>
              <a:t>6-</a:t>
            </a:r>
            <a:fld id="{0050102E-614C-44B9-9635-9C77A4ADEA71}" type="slidenum">
              <a:rPr lang="en-US" altLang="en-US"/>
              <a:pPr/>
              <a:t>‹#›</a:t>
            </a:fld>
            <a:endParaRPr lang="en-US" altLang="en-US"/>
          </a:p>
        </p:txBody>
      </p:sp>
    </p:spTree>
    <p:extLst>
      <p:ext uri="{BB962C8B-B14F-4D97-AF65-F5344CB8AC3E}">
        <p14:creationId xmlns:p14="http://schemas.microsoft.com/office/powerpoint/2010/main" val="1119631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CFD663A-ACFD-44E2-A7E2-EACE59FD9E43}"/>
              </a:ext>
            </a:extLst>
          </p:cNvPr>
          <p:cNvSpPr>
            <a:spLocks noGrp="1" noChangeArrowheads="1"/>
          </p:cNvSpPr>
          <p:nvPr>
            <p:ph type="dt" sz="half" idx="10"/>
          </p:nvPr>
        </p:nvSpPr>
        <p:spPr>
          <a:ln/>
        </p:spPr>
        <p:txBody>
          <a:bodyPr/>
          <a:lstStyle>
            <a:lvl1pPr>
              <a:defRPr/>
            </a:lvl1pPr>
          </a:lstStyle>
          <a:p>
            <a:r>
              <a:rPr lang="en-US" altLang="en-US"/>
              <a:t>Kendall &amp; Kendall	Copyright © 2014 Pearson Education</a:t>
            </a:r>
          </a:p>
        </p:txBody>
      </p:sp>
      <p:sp>
        <p:nvSpPr>
          <p:cNvPr id="5" name="Rectangle 6">
            <a:extLst>
              <a:ext uri="{FF2B5EF4-FFF2-40B4-BE49-F238E27FC236}">
                <a16:creationId xmlns:a16="http://schemas.microsoft.com/office/drawing/2014/main" id="{89B76C62-6025-47DE-AEDD-DCA2D2E805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A739D65-9F9F-4116-AB60-093BB2240ACE}"/>
              </a:ext>
            </a:extLst>
          </p:cNvPr>
          <p:cNvSpPr>
            <a:spLocks noGrp="1" noChangeArrowheads="1"/>
          </p:cNvSpPr>
          <p:nvPr>
            <p:ph type="sldNum" sz="quarter" idx="12"/>
          </p:nvPr>
        </p:nvSpPr>
        <p:spPr>
          <a:ln/>
        </p:spPr>
        <p:txBody>
          <a:bodyPr/>
          <a:lstStyle>
            <a:lvl1pPr>
              <a:defRPr/>
            </a:lvl1pPr>
          </a:lstStyle>
          <a:p>
            <a:r>
              <a:rPr lang="en-US" altLang="en-US"/>
              <a:t>6-</a:t>
            </a:r>
            <a:fld id="{81DA38ED-7CBD-47E7-9D70-0B233AD65CA7}" type="slidenum">
              <a:rPr lang="en-US" altLang="en-US"/>
              <a:pPr/>
              <a:t>‹#›</a:t>
            </a:fld>
            <a:endParaRPr lang="en-US" altLang="en-US"/>
          </a:p>
        </p:txBody>
      </p:sp>
    </p:spTree>
    <p:extLst>
      <p:ext uri="{BB962C8B-B14F-4D97-AF65-F5344CB8AC3E}">
        <p14:creationId xmlns:p14="http://schemas.microsoft.com/office/powerpoint/2010/main" val="2001355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CF37E4E6-C587-449C-8F82-8A2BCF2E07EF}"/>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17FD568E-D2BB-4895-9241-1C385DD049B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0AE93BD1-E93C-4A64-9BF6-F1EAD627133F}"/>
              </a:ext>
            </a:extLst>
          </p:cNvPr>
          <p:cNvSpPr>
            <a:spLocks noGrp="1" noChangeArrowheads="1"/>
          </p:cNvSpPr>
          <p:nvPr>
            <p:ph type="sldNum" sz="quarter" idx="12"/>
          </p:nvPr>
        </p:nvSpPr>
        <p:spPr>
          <a:ln/>
        </p:spPr>
        <p:txBody>
          <a:bodyPr/>
          <a:lstStyle>
            <a:lvl1pPr>
              <a:defRPr/>
            </a:lvl1pPr>
          </a:lstStyle>
          <a:p>
            <a:r>
              <a:rPr lang="en-US" altLang="en-US"/>
              <a:t>6-</a:t>
            </a:r>
            <a:fld id="{D977CFD2-7944-4846-858D-E6A7788A1AE3}" type="slidenum">
              <a:rPr lang="en-US" altLang="en-US"/>
              <a:pPr/>
              <a:t>‹#›</a:t>
            </a:fld>
            <a:endParaRPr lang="en-US" altLang="en-US"/>
          </a:p>
        </p:txBody>
      </p:sp>
    </p:spTree>
    <p:extLst>
      <p:ext uri="{BB962C8B-B14F-4D97-AF65-F5344CB8AC3E}">
        <p14:creationId xmlns:p14="http://schemas.microsoft.com/office/powerpoint/2010/main" val="7191685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C9ED240-6654-45F3-977A-D51F16220A3C}"/>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11636EAA-E451-4893-90F0-CE02C1370F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3CAB8E0B-C824-4198-9815-2F5C71E1D8EC}"/>
              </a:ext>
            </a:extLst>
          </p:cNvPr>
          <p:cNvSpPr>
            <a:spLocks noGrp="1" noChangeArrowheads="1"/>
          </p:cNvSpPr>
          <p:nvPr>
            <p:ph type="sldNum" sz="quarter" idx="12"/>
          </p:nvPr>
        </p:nvSpPr>
        <p:spPr>
          <a:ln/>
        </p:spPr>
        <p:txBody>
          <a:bodyPr/>
          <a:lstStyle>
            <a:lvl1pPr>
              <a:defRPr/>
            </a:lvl1pPr>
          </a:lstStyle>
          <a:p>
            <a:r>
              <a:rPr lang="en-US" altLang="en-US"/>
              <a:t>6-</a:t>
            </a:r>
            <a:fld id="{3BD2EC6E-7F5A-4030-9AF9-2D0F5ED1EFF2}" type="slidenum">
              <a:rPr lang="en-US" altLang="en-US"/>
              <a:pPr/>
              <a:t>‹#›</a:t>
            </a:fld>
            <a:endParaRPr lang="en-US" altLang="en-US"/>
          </a:p>
        </p:txBody>
      </p:sp>
    </p:spTree>
    <p:extLst>
      <p:ext uri="{BB962C8B-B14F-4D97-AF65-F5344CB8AC3E}">
        <p14:creationId xmlns:p14="http://schemas.microsoft.com/office/powerpoint/2010/main" val="1862995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8111BC32-29D4-4947-A7CC-82CC6A1DCDC0}"/>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3B869804-CD90-4ACB-B5AC-9C857129A2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2CA618EA-F1EA-421D-A7C3-BE0B34CD80E2}"/>
              </a:ext>
            </a:extLst>
          </p:cNvPr>
          <p:cNvSpPr>
            <a:spLocks noGrp="1" noChangeArrowheads="1"/>
          </p:cNvSpPr>
          <p:nvPr>
            <p:ph type="sldNum" sz="quarter" idx="12"/>
          </p:nvPr>
        </p:nvSpPr>
        <p:spPr>
          <a:ln/>
        </p:spPr>
        <p:txBody>
          <a:bodyPr/>
          <a:lstStyle>
            <a:lvl1pPr>
              <a:defRPr/>
            </a:lvl1pPr>
          </a:lstStyle>
          <a:p>
            <a:r>
              <a:rPr lang="en-US" altLang="en-US"/>
              <a:t>6-</a:t>
            </a:r>
            <a:fld id="{963444C5-4835-44CC-B574-760D98E09DFF}" type="slidenum">
              <a:rPr lang="en-US" altLang="en-US"/>
              <a:pPr/>
              <a:t>‹#›</a:t>
            </a:fld>
            <a:endParaRPr lang="en-US" altLang="en-US"/>
          </a:p>
        </p:txBody>
      </p:sp>
    </p:spTree>
    <p:extLst>
      <p:ext uri="{BB962C8B-B14F-4D97-AF65-F5344CB8AC3E}">
        <p14:creationId xmlns:p14="http://schemas.microsoft.com/office/powerpoint/2010/main" val="26833718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7E57859C-1CD6-4059-BF34-85BC705163C8}"/>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BFD670D0-D741-4FBE-ACE2-ABF1B0DDA65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6DBC2C3A-62C0-4D8B-905D-C58E6D5D0EEA}"/>
              </a:ext>
            </a:extLst>
          </p:cNvPr>
          <p:cNvSpPr>
            <a:spLocks noGrp="1" noChangeArrowheads="1"/>
          </p:cNvSpPr>
          <p:nvPr>
            <p:ph type="sldNum" sz="quarter" idx="12"/>
          </p:nvPr>
        </p:nvSpPr>
        <p:spPr>
          <a:ln/>
        </p:spPr>
        <p:txBody>
          <a:bodyPr/>
          <a:lstStyle>
            <a:lvl1pPr>
              <a:defRPr/>
            </a:lvl1pPr>
          </a:lstStyle>
          <a:p>
            <a:r>
              <a:rPr lang="en-US" altLang="en-US"/>
              <a:t>6-</a:t>
            </a:r>
            <a:fld id="{9A8AC148-65A8-42D4-AABA-DFE887965BF2}" type="slidenum">
              <a:rPr lang="en-US" altLang="en-US"/>
              <a:pPr/>
              <a:t>‹#›</a:t>
            </a:fld>
            <a:endParaRPr lang="en-US" altLang="en-US"/>
          </a:p>
        </p:txBody>
      </p:sp>
    </p:spTree>
    <p:extLst>
      <p:ext uri="{BB962C8B-B14F-4D97-AF65-F5344CB8AC3E}">
        <p14:creationId xmlns:p14="http://schemas.microsoft.com/office/powerpoint/2010/main" val="6978808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25168BEF-5F3F-4C9F-8DFD-6029E89A3176}"/>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a:extLst>
              <a:ext uri="{FF2B5EF4-FFF2-40B4-BE49-F238E27FC236}">
                <a16:creationId xmlns:a16="http://schemas.microsoft.com/office/drawing/2014/main" id="{239E433C-8F8C-44B4-A173-C3EC65FF69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5BF2758E-3AC2-423F-ACEF-1836DF8913C2}"/>
              </a:ext>
            </a:extLst>
          </p:cNvPr>
          <p:cNvSpPr>
            <a:spLocks noGrp="1" noChangeArrowheads="1"/>
          </p:cNvSpPr>
          <p:nvPr>
            <p:ph type="sldNum" sz="quarter" idx="12"/>
          </p:nvPr>
        </p:nvSpPr>
        <p:spPr>
          <a:ln/>
        </p:spPr>
        <p:txBody>
          <a:bodyPr/>
          <a:lstStyle>
            <a:lvl1pPr>
              <a:defRPr/>
            </a:lvl1pPr>
          </a:lstStyle>
          <a:p>
            <a:r>
              <a:rPr lang="en-US" altLang="en-US"/>
              <a:t>6-</a:t>
            </a:r>
            <a:fld id="{134C301A-B21B-4ECF-A42A-2986B1ABC28A}" type="slidenum">
              <a:rPr lang="en-US" altLang="en-US"/>
              <a:pPr/>
              <a:t>‹#›</a:t>
            </a:fld>
            <a:endParaRPr lang="en-US" altLang="en-US"/>
          </a:p>
        </p:txBody>
      </p:sp>
    </p:spTree>
    <p:extLst>
      <p:ext uri="{BB962C8B-B14F-4D97-AF65-F5344CB8AC3E}">
        <p14:creationId xmlns:p14="http://schemas.microsoft.com/office/powerpoint/2010/main" val="3452463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BC05D11C-B046-4471-9FAD-0A4A2BE1C485}"/>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a:extLst>
              <a:ext uri="{FF2B5EF4-FFF2-40B4-BE49-F238E27FC236}">
                <a16:creationId xmlns:a16="http://schemas.microsoft.com/office/drawing/2014/main" id="{33F5F48F-AB94-4312-A4B5-5A37D880F9A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175CBA2B-DBDB-446F-A884-7F70FE9E4AFF}"/>
              </a:ext>
            </a:extLst>
          </p:cNvPr>
          <p:cNvSpPr>
            <a:spLocks noGrp="1" noChangeArrowheads="1"/>
          </p:cNvSpPr>
          <p:nvPr>
            <p:ph type="sldNum" sz="quarter" idx="12"/>
          </p:nvPr>
        </p:nvSpPr>
        <p:spPr>
          <a:ln/>
        </p:spPr>
        <p:txBody>
          <a:bodyPr/>
          <a:lstStyle>
            <a:lvl1pPr>
              <a:defRPr/>
            </a:lvl1pPr>
          </a:lstStyle>
          <a:p>
            <a:r>
              <a:rPr lang="en-US" altLang="en-US"/>
              <a:t>6-</a:t>
            </a:r>
            <a:fld id="{E343C5D1-0744-4E99-BF84-9FDD75E7207F}" type="slidenum">
              <a:rPr lang="en-US" altLang="en-US"/>
              <a:pPr/>
              <a:t>‹#›</a:t>
            </a:fld>
            <a:endParaRPr lang="en-US" altLang="en-US"/>
          </a:p>
        </p:txBody>
      </p:sp>
    </p:spTree>
    <p:extLst>
      <p:ext uri="{BB962C8B-B14F-4D97-AF65-F5344CB8AC3E}">
        <p14:creationId xmlns:p14="http://schemas.microsoft.com/office/powerpoint/2010/main" val="807015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51EBFEB-4F8B-49DF-869B-C233E63DEEEB}"/>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3819407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3605039-C2FC-4F16-9E39-E06555E33715}"/>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a:extLst>
              <a:ext uri="{FF2B5EF4-FFF2-40B4-BE49-F238E27FC236}">
                <a16:creationId xmlns:a16="http://schemas.microsoft.com/office/drawing/2014/main" id="{6129518C-8219-4DED-A712-6A06AB72A7B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02F2E0C4-C5B8-4799-979E-7C8A427FC3D7}"/>
              </a:ext>
            </a:extLst>
          </p:cNvPr>
          <p:cNvSpPr>
            <a:spLocks noGrp="1" noChangeArrowheads="1"/>
          </p:cNvSpPr>
          <p:nvPr>
            <p:ph type="sldNum" sz="quarter" idx="12"/>
          </p:nvPr>
        </p:nvSpPr>
        <p:spPr>
          <a:ln/>
        </p:spPr>
        <p:txBody>
          <a:bodyPr/>
          <a:lstStyle>
            <a:lvl1pPr>
              <a:defRPr/>
            </a:lvl1pPr>
          </a:lstStyle>
          <a:p>
            <a:r>
              <a:rPr lang="en-US" altLang="en-US"/>
              <a:t>6-</a:t>
            </a:r>
            <a:fld id="{CCFF1BA0-5C4F-47DA-9BB1-52326044AEA8}" type="slidenum">
              <a:rPr lang="en-US" altLang="en-US"/>
              <a:pPr/>
              <a:t>‹#›</a:t>
            </a:fld>
            <a:endParaRPr lang="en-US" altLang="en-US"/>
          </a:p>
        </p:txBody>
      </p:sp>
    </p:spTree>
    <p:extLst>
      <p:ext uri="{BB962C8B-B14F-4D97-AF65-F5344CB8AC3E}">
        <p14:creationId xmlns:p14="http://schemas.microsoft.com/office/powerpoint/2010/main" val="1323151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5143CE1-6075-45A7-871F-0A4AFAD04BF8}"/>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942EE0CB-2179-435A-8F87-F9FB542AC8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098CBEBD-CE65-4675-BA76-B50B7AE8C326}"/>
              </a:ext>
            </a:extLst>
          </p:cNvPr>
          <p:cNvSpPr>
            <a:spLocks noGrp="1" noChangeArrowheads="1"/>
          </p:cNvSpPr>
          <p:nvPr>
            <p:ph type="sldNum" sz="quarter" idx="12"/>
          </p:nvPr>
        </p:nvSpPr>
        <p:spPr>
          <a:ln/>
        </p:spPr>
        <p:txBody>
          <a:bodyPr/>
          <a:lstStyle>
            <a:lvl1pPr>
              <a:defRPr/>
            </a:lvl1pPr>
          </a:lstStyle>
          <a:p>
            <a:r>
              <a:rPr lang="en-US" altLang="en-US"/>
              <a:t>6-</a:t>
            </a:r>
            <a:fld id="{DDD9E7AD-4162-4FEB-8B83-A19E4DF5970F}" type="slidenum">
              <a:rPr lang="en-US" altLang="en-US"/>
              <a:pPr/>
              <a:t>‹#›</a:t>
            </a:fld>
            <a:endParaRPr lang="en-US" altLang="en-US"/>
          </a:p>
        </p:txBody>
      </p:sp>
    </p:spTree>
    <p:extLst>
      <p:ext uri="{BB962C8B-B14F-4D97-AF65-F5344CB8AC3E}">
        <p14:creationId xmlns:p14="http://schemas.microsoft.com/office/powerpoint/2010/main" val="27636585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3A3B7173-CF0B-4DBE-951D-AF352E61186D}"/>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1F6AEF87-3D07-4D84-915F-9CCB44BB8C7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E84106DB-B76E-438C-B401-23AE1452E5C7}"/>
              </a:ext>
            </a:extLst>
          </p:cNvPr>
          <p:cNvSpPr>
            <a:spLocks noGrp="1" noChangeArrowheads="1"/>
          </p:cNvSpPr>
          <p:nvPr>
            <p:ph type="sldNum" sz="quarter" idx="12"/>
          </p:nvPr>
        </p:nvSpPr>
        <p:spPr>
          <a:ln/>
        </p:spPr>
        <p:txBody>
          <a:bodyPr/>
          <a:lstStyle>
            <a:lvl1pPr>
              <a:defRPr/>
            </a:lvl1pPr>
          </a:lstStyle>
          <a:p>
            <a:r>
              <a:rPr lang="en-US" altLang="en-US"/>
              <a:t>6-</a:t>
            </a:r>
            <a:fld id="{E95F8DF7-D582-41CD-AA55-EC30A72B40F3}" type="slidenum">
              <a:rPr lang="en-US" altLang="en-US"/>
              <a:pPr/>
              <a:t>‹#›</a:t>
            </a:fld>
            <a:endParaRPr lang="en-US" altLang="en-US"/>
          </a:p>
        </p:txBody>
      </p:sp>
    </p:spTree>
    <p:extLst>
      <p:ext uri="{BB962C8B-B14F-4D97-AF65-F5344CB8AC3E}">
        <p14:creationId xmlns:p14="http://schemas.microsoft.com/office/powerpoint/2010/main" val="17476721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0550DDE-43F9-4AD9-9778-FF77BA270778}"/>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BE4FAB73-3649-4FB6-9968-BEBCD0E0F7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7D877D1-59C9-42EF-8505-95C439034232}"/>
              </a:ext>
            </a:extLst>
          </p:cNvPr>
          <p:cNvSpPr>
            <a:spLocks noGrp="1" noChangeArrowheads="1"/>
          </p:cNvSpPr>
          <p:nvPr>
            <p:ph type="sldNum" sz="quarter" idx="12"/>
          </p:nvPr>
        </p:nvSpPr>
        <p:spPr>
          <a:ln/>
        </p:spPr>
        <p:txBody>
          <a:bodyPr/>
          <a:lstStyle>
            <a:lvl1pPr>
              <a:defRPr/>
            </a:lvl1pPr>
          </a:lstStyle>
          <a:p>
            <a:r>
              <a:rPr lang="en-US" altLang="en-US"/>
              <a:t>6-</a:t>
            </a:r>
            <a:fld id="{54B79EBC-3740-4E42-949D-3BE734076A51}" type="slidenum">
              <a:rPr lang="en-US" altLang="en-US"/>
              <a:pPr/>
              <a:t>‹#›</a:t>
            </a:fld>
            <a:endParaRPr lang="en-US" altLang="en-US"/>
          </a:p>
        </p:txBody>
      </p:sp>
    </p:spTree>
    <p:extLst>
      <p:ext uri="{BB962C8B-B14F-4D97-AF65-F5344CB8AC3E}">
        <p14:creationId xmlns:p14="http://schemas.microsoft.com/office/powerpoint/2010/main" val="32426603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43F94F76-96B3-427C-9279-51DB63181E2B}"/>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6FD45B44-2E18-4F14-883B-4911EDD8F3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51D4B4C-5E3B-4C60-9751-6BAF1C2CA2C3}"/>
              </a:ext>
            </a:extLst>
          </p:cNvPr>
          <p:cNvSpPr>
            <a:spLocks noGrp="1" noChangeArrowheads="1"/>
          </p:cNvSpPr>
          <p:nvPr>
            <p:ph type="sldNum" sz="quarter" idx="12"/>
          </p:nvPr>
        </p:nvSpPr>
        <p:spPr>
          <a:ln/>
        </p:spPr>
        <p:txBody>
          <a:bodyPr/>
          <a:lstStyle>
            <a:lvl1pPr>
              <a:defRPr/>
            </a:lvl1pPr>
          </a:lstStyle>
          <a:p>
            <a:r>
              <a:rPr lang="en-US" altLang="en-US"/>
              <a:t>6-</a:t>
            </a:r>
            <a:fld id="{FB0A430A-AF71-4C2C-A0D1-BD7854DB01C6}" type="slidenum">
              <a:rPr lang="en-US" altLang="en-US"/>
              <a:pPr/>
              <a:t>‹#›</a:t>
            </a:fld>
            <a:endParaRPr lang="en-US" altLang="en-US"/>
          </a:p>
        </p:txBody>
      </p:sp>
    </p:spTree>
    <p:extLst>
      <p:ext uri="{BB962C8B-B14F-4D97-AF65-F5344CB8AC3E}">
        <p14:creationId xmlns:p14="http://schemas.microsoft.com/office/powerpoint/2010/main" val="14770883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5F0B6CFE-2E38-4EC8-9CDF-27867FC40790}"/>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64D0E757-CF83-4D93-9861-266956DB4B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7B62623D-C82D-427B-8CDC-65F0ECC061CE}"/>
              </a:ext>
            </a:extLst>
          </p:cNvPr>
          <p:cNvSpPr>
            <a:spLocks noGrp="1" noChangeArrowheads="1"/>
          </p:cNvSpPr>
          <p:nvPr>
            <p:ph type="sldNum" sz="quarter" idx="12"/>
          </p:nvPr>
        </p:nvSpPr>
        <p:spPr>
          <a:ln/>
        </p:spPr>
        <p:txBody>
          <a:bodyPr/>
          <a:lstStyle>
            <a:lvl1pPr>
              <a:defRPr/>
            </a:lvl1pPr>
          </a:lstStyle>
          <a:p>
            <a:r>
              <a:rPr lang="en-US" altLang="en-US"/>
              <a:t>6-</a:t>
            </a:r>
            <a:fld id="{83309DCC-13BB-4DAF-AFAD-A1E25ABF5848}" type="slidenum">
              <a:rPr lang="en-US" altLang="en-US"/>
              <a:pPr/>
              <a:t>‹#›</a:t>
            </a:fld>
            <a:endParaRPr lang="en-US" altLang="en-US"/>
          </a:p>
        </p:txBody>
      </p:sp>
    </p:spTree>
    <p:extLst>
      <p:ext uri="{BB962C8B-B14F-4D97-AF65-F5344CB8AC3E}">
        <p14:creationId xmlns:p14="http://schemas.microsoft.com/office/powerpoint/2010/main" val="2086777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766B016-A7E7-46A3-9609-8ECCBD8ADB9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D792AE3E-DE7E-458F-9065-9414966A11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E3C1E0E0-C0D4-425F-968F-9A37289E8C8D}"/>
              </a:ext>
            </a:extLst>
          </p:cNvPr>
          <p:cNvSpPr>
            <a:spLocks noGrp="1" noChangeArrowheads="1"/>
          </p:cNvSpPr>
          <p:nvPr>
            <p:ph type="sldNum" sz="quarter" idx="12"/>
          </p:nvPr>
        </p:nvSpPr>
        <p:spPr>
          <a:ln/>
        </p:spPr>
        <p:txBody>
          <a:bodyPr/>
          <a:lstStyle>
            <a:lvl1pPr>
              <a:defRPr/>
            </a:lvl1pPr>
          </a:lstStyle>
          <a:p>
            <a:r>
              <a:rPr lang="en-US" altLang="en-US"/>
              <a:t>6-</a:t>
            </a:r>
            <a:fld id="{D4DF254A-57E4-438F-8BB0-842C8A48A0E3}" type="slidenum">
              <a:rPr lang="en-US" altLang="en-US"/>
              <a:pPr/>
              <a:t>‹#›</a:t>
            </a:fld>
            <a:endParaRPr lang="en-US" altLang="en-US"/>
          </a:p>
        </p:txBody>
      </p:sp>
    </p:spTree>
    <p:extLst>
      <p:ext uri="{BB962C8B-B14F-4D97-AF65-F5344CB8AC3E}">
        <p14:creationId xmlns:p14="http://schemas.microsoft.com/office/powerpoint/2010/main" val="34067666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F028421E-DFE2-4697-8F3B-F05D62FCF3F1}"/>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FDBEAEB0-6D11-415B-BA51-B628EA928D9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EB8C2D5B-C307-47D2-BACB-F809395F0C4E}"/>
              </a:ext>
            </a:extLst>
          </p:cNvPr>
          <p:cNvSpPr>
            <a:spLocks noGrp="1" noChangeArrowheads="1"/>
          </p:cNvSpPr>
          <p:nvPr>
            <p:ph type="sldNum" sz="quarter" idx="12"/>
          </p:nvPr>
        </p:nvSpPr>
        <p:spPr>
          <a:ln/>
        </p:spPr>
        <p:txBody>
          <a:bodyPr/>
          <a:lstStyle>
            <a:lvl1pPr>
              <a:defRPr/>
            </a:lvl1pPr>
          </a:lstStyle>
          <a:p>
            <a:r>
              <a:rPr lang="en-US" altLang="en-US"/>
              <a:t>6-</a:t>
            </a:r>
            <a:fld id="{4022A247-85CF-4B63-947E-3EAFE2CE6083}" type="slidenum">
              <a:rPr lang="en-US" altLang="en-US"/>
              <a:pPr/>
              <a:t>‹#›</a:t>
            </a:fld>
            <a:endParaRPr lang="en-US" altLang="en-US"/>
          </a:p>
        </p:txBody>
      </p:sp>
    </p:spTree>
    <p:extLst>
      <p:ext uri="{BB962C8B-B14F-4D97-AF65-F5344CB8AC3E}">
        <p14:creationId xmlns:p14="http://schemas.microsoft.com/office/powerpoint/2010/main" val="39660781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A7E20908-4136-4AED-AAA5-93EC2777B444}"/>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E09EA365-7CD2-4910-8076-58788923D5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A4F725DE-C73B-47B2-A9C2-6729F9AAB07B}"/>
              </a:ext>
            </a:extLst>
          </p:cNvPr>
          <p:cNvSpPr>
            <a:spLocks noGrp="1" noChangeArrowheads="1"/>
          </p:cNvSpPr>
          <p:nvPr>
            <p:ph type="sldNum" sz="quarter" idx="12"/>
          </p:nvPr>
        </p:nvSpPr>
        <p:spPr>
          <a:ln/>
        </p:spPr>
        <p:txBody>
          <a:bodyPr/>
          <a:lstStyle>
            <a:lvl1pPr>
              <a:defRPr/>
            </a:lvl1pPr>
          </a:lstStyle>
          <a:p>
            <a:r>
              <a:rPr lang="en-US" altLang="en-US"/>
              <a:t>6-</a:t>
            </a:r>
            <a:fld id="{1ADDCC55-1A14-484B-804F-875CBAD0A7CB}" type="slidenum">
              <a:rPr lang="en-US" altLang="en-US"/>
              <a:pPr/>
              <a:t>‹#›</a:t>
            </a:fld>
            <a:endParaRPr lang="en-US" altLang="en-US"/>
          </a:p>
        </p:txBody>
      </p:sp>
    </p:spTree>
    <p:extLst>
      <p:ext uri="{BB962C8B-B14F-4D97-AF65-F5344CB8AC3E}">
        <p14:creationId xmlns:p14="http://schemas.microsoft.com/office/powerpoint/2010/main" val="38876864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BD343DB8-E86A-40DE-B780-9CC41D04CCB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a:extLst>
              <a:ext uri="{FF2B5EF4-FFF2-40B4-BE49-F238E27FC236}">
                <a16:creationId xmlns:a16="http://schemas.microsoft.com/office/drawing/2014/main" id="{D35E279A-8062-4924-92E2-0213A844133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74C156A3-9B43-4AC4-B97A-D16E48FC5CAF}"/>
              </a:ext>
            </a:extLst>
          </p:cNvPr>
          <p:cNvSpPr>
            <a:spLocks noGrp="1" noChangeArrowheads="1"/>
          </p:cNvSpPr>
          <p:nvPr>
            <p:ph type="sldNum" sz="quarter" idx="12"/>
          </p:nvPr>
        </p:nvSpPr>
        <p:spPr>
          <a:ln/>
        </p:spPr>
        <p:txBody>
          <a:bodyPr/>
          <a:lstStyle>
            <a:lvl1pPr>
              <a:defRPr/>
            </a:lvl1pPr>
          </a:lstStyle>
          <a:p>
            <a:r>
              <a:rPr lang="en-US" altLang="en-US"/>
              <a:t>6-</a:t>
            </a:r>
            <a:fld id="{97ACA39E-4047-4A01-99AA-DEFA13B9CEA2}" type="slidenum">
              <a:rPr lang="en-US" altLang="en-US"/>
              <a:pPr/>
              <a:t>‹#›</a:t>
            </a:fld>
            <a:endParaRPr lang="en-US" altLang="en-US"/>
          </a:p>
        </p:txBody>
      </p:sp>
    </p:spTree>
    <p:extLst>
      <p:ext uri="{BB962C8B-B14F-4D97-AF65-F5344CB8AC3E}">
        <p14:creationId xmlns:p14="http://schemas.microsoft.com/office/powerpoint/2010/main" val="390386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28983CB-3552-46DF-90D1-CB0FA3503408}"/>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25390875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FB7C9450-0E00-4588-80C9-BE23AFFA299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a:extLst>
              <a:ext uri="{FF2B5EF4-FFF2-40B4-BE49-F238E27FC236}">
                <a16:creationId xmlns:a16="http://schemas.microsoft.com/office/drawing/2014/main" id="{86478EFF-3B52-4D69-A969-C517D5C848F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51734064-CF2D-4574-8FB2-9C14523EFAA2}"/>
              </a:ext>
            </a:extLst>
          </p:cNvPr>
          <p:cNvSpPr>
            <a:spLocks noGrp="1" noChangeArrowheads="1"/>
          </p:cNvSpPr>
          <p:nvPr>
            <p:ph type="sldNum" sz="quarter" idx="12"/>
          </p:nvPr>
        </p:nvSpPr>
        <p:spPr>
          <a:ln/>
        </p:spPr>
        <p:txBody>
          <a:bodyPr/>
          <a:lstStyle>
            <a:lvl1pPr>
              <a:defRPr/>
            </a:lvl1pPr>
          </a:lstStyle>
          <a:p>
            <a:r>
              <a:rPr lang="en-US" altLang="en-US"/>
              <a:t>6-</a:t>
            </a:r>
            <a:fld id="{D78128F8-D049-4918-B20F-BFE78AE20E14}" type="slidenum">
              <a:rPr lang="en-US" altLang="en-US"/>
              <a:pPr/>
              <a:t>‹#›</a:t>
            </a:fld>
            <a:endParaRPr lang="en-US" altLang="en-US"/>
          </a:p>
        </p:txBody>
      </p:sp>
    </p:spTree>
    <p:extLst>
      <p:ext uri="{BB962C8B-B14F-4D97-AF65-F5344CB8AC3E}">
        <p14:creationId xmlns:p14="http://schemas.microsoft.com/office/powerpoint/2010/main" val="38633100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2E00EE5-931D-4BA8-A0A8-9F3E259F2699}"/>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a:extLst>
              <a:ext uri="{FF2B5EF4-FFF2-40B4-BE49-F238E27FC236}">
                <a16:creationId xmlns:a16="http://schemas.microsoft.com/office/drawing/2014/main" id="{491CF6BC-4CE8-400D-95DF-82D45ABD2B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1486AF99-5B7E-4FCC-A832-73026BEDEB67}"/>
              </a:ext>
            </a:extLst>
          </p:cNvPr>
          <p:cNvSpPr>
            <a:spLocks noGrp="1" noChangeArrowheads="1"/>
          </p:cNvSpPr>
          <p:nvPr>
            <p:ph type="sldNum" sz="quarter" idx="12"/>
          </p:nvPr>
        </p:nvSpPr>
        <p:spPr>
          <a:ln/>
        </p:spPr>
        <p:txBody>
          <a:bodyPr/>
          <a:lstStyle>
            <a:lvl1pPr>
              <a:defRPr/>
            </a:lvl1pPr>
          </a:lstStyle>
          <a:p>
            <a:r>
              <a:rPr lang="en-US" altLang="en-US"/>
              <a:t>6-</a:t>
            </a:r>
            <a:fld id="{FF279ADA-7D44-493F-A9A3-1B2918FBB3DB}" type="slidenum">
              <a:rPr lang="en-US" altLang="en-US"/>
              <a:pPr/>
              <a:t>‹#›</a:t>
            </a:fld>
            <a:endParaRPr lang="en-US" altLang="en-US"/>
          </a:p>
        </p:txBody>
      </p:sp>
    </p:spTree>
    <p:extLst>
      <p:ext uri="{BB962C8B-B14F-4D97-AF65-F5344CB8AC3E}">
        <p14:creationId xmlns:p14="http://schemas.microsoft.com/office/powerpoint/2010/main" val="10967898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BD6EF99-9F4F-46AE-9669-F813D47CB8C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7646F098-7FA7-461E-AB2C-09749907387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5654A639-6231-4F43-A1E6-4E00ABA333F6}"/>
              </a:ext>
            </a:extLst>
          </p:cNvPr>
          <p:cNvSpPr>
            <a:spLocks noGrp="1" noChangeArrowheads="1"/>
          </p:cNvSpPr>
          <p:nvPr>
            <p:ph type="sldNum" sz="quarter" idx="12"/>
          </p:nvPr>
        </p:nvSpPr>
        <p:spPr>
          <a:ln/>
        </p:spPr>
        <p:txBody>
          <a:bodyPr/>
          <a:lstStyle>
            <a:lvl1pPr>
              <a:defRPr/>
            </a:lvl1pPr>
          </a:lstStyle>
          <a:p>
            <a:r>
              <a:rPr lang="en-US" altLang="en-US"/>
              <a:t>6-</a:t>
            </a:r>
            <a:fld id="{A48B1DAD-3418-4BD0-90ED-5D90E9C5878B}" type="slidenum">
              <a:rPr lang="en-US" altLang="en-US"/>
              <a:pPr/>
              <a:t>‹#›</a:t>
            </a:fld>
            <a:endParaRPr lang="en-US" altLang="en-US"/>
          </a:p>
        </p:txBody>
      </p:sp>
    </p:spTree>
    <p:extLst>
      <p:ext uri="{BB962C8B-B14F-4D97-AF65-F5344CB8AC3E}">
        <p14:creationId xmlns:p14="http://schemas.microsoft.com/office/powerpoint/2010/main" val="34556410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73889DA-274F-420E-A96F-289E74D3396F}"/>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7D33C107-FFE8-4BD0-A11A-D2C90CBF6E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9CCDE1DA-4273-4C76-981F-1D9A96A0C567}"/>
              </a:ext>
            </a:extLst>
          </p:cNvPr>
          <p:cNvSpPr>
            <a:spLocks noGrp="1" noChangeArrowheads="1"/>
          </p:cNvSpPr>
          <p:nvPr>
            <p:ph type="sldNum" sz="quarter" idx="12"/>
          </p:nvPr>
        </p:nvSpPr>
        <p:spPr>
          <a:ln/>
        </p:spPr>
        <p:txBody>
          <a:bodyPr/>
          <a:lstStyle>
            <a:lvl1pPr>
              <a:defRPr/>
            </a:lvl1pPr>
          </a:lstStyle>
          <a:p>
            <a:r>
              <a:rPr lang="en-US" altLang="en-US"/>
              <a:t>6-</a:t>
            </a:r>
            <a:fld id="{B24DE0CC-B580-405E-A158-5A25FB4660B3}" type="slidenum">
              <a:rPr lang="en-US" altLang="en-US"/>
              <a:pPr/>
              <a:t>‹#›</a:t>
            </a:fld>
            <a:endParaRPr lang="en-US" altLang="en-US"/>
          </a:p>
        </p:txBody>
      </p:sp>
    </p:spTree>
    <p:extLst>
      <p:ext uri="{BB962C8B-B14F-4D97-AF65-F5344CB8AC3E}">
        <p14:creationId xmlns:p14="http://schemas.microsoft.com/office/powerpoint/2010/main" val="28369448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239929F-FD5E-44B8-BEEC-7026A0E0E5B1}"/>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130C1066-658D-4CAF-B1C1-DC9150856F7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1B3E50C4-CC1D-4F47-BB37-258D20180797}"/>
              </a:ext>
            </a:extLst>
          </p:cNvPr>
          <p:cNvSpPr>
            <a:spLocks noGrp="1" noChangeArrowheads="1"/>
          </p:cNvSpPr>
          <p:nvPr>
            <p:ph type="sldNum" sz="quarter" idx="12"/>
          </p:nvPr>
        </p:nvSpPr>
        <p:spPr>
          <a:ln/>
        </p:spPr>
        <p:txBody>
          <a:bodyPr/>
          <a:lstStyle>
            <a:lvl1pPr>
              <a:defRPr/>
            </a:lvl1pPr>
          </a:lstStyle>
          <a:p>
            <a:r>
              <a:rPr lang="en-US" altLang="en-US"/>
              <a:t>6-</a:t>
            </a:r>
            <a:fld id="{1E3B5457-CF80-4758-8D05-856FE1379C87}" type="slidenum">
              <a:rPr lang="en-US" altLang="en-US"/>
              <a:pPr/>
              <a:t>‹#›</a:t>
            </a:fld>
            <a:endParaRPr lang="en-US" altLang="en-US"/>
          </a:p>
        </p:txBody>
      </p:sp>
    </p:spTree>
    <p:extLst>
      <p:ext uri="{BB962C8B-B14F-4D97-AF65-F5344CB8AC3E}">
        <p14:creationId xmlns:p14="http://schemas.microsoft.com/office/powerpoint/2010/main" val="3794463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3978547-46BF-4952-B412-4F3738B3CC5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8FBF6C92-7733-42E0-BDA6-04085390C5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2E4D7FF-C991-4EF5-8943-720C2E12796A}"/>
              </a:ext>
            </a:extLst>
          </p:cNvPr>
          <p:cNvSpPr>
            <a:spLocks noGrp="1" noChangeArrowheads="1"/>
          </p:cNvSpPr>
          <p:nvPr>
            <p:ph type="sldNum" sz="quarter" idx="12"/>
          </p:nvPr>
        </p:nvSpPr>
        <p:spPr>
          <a:ln/>
        </p:spPr>
        <p:txBody>
          <a:bodyPr/>
          <a:lstStyle>
            <a:lvl1pPr>
              <a:defRPr/>
            </a:lvl1pPr>
          </a:lstStyle>
          <a:p>
            <a:r>
              <a:rPr lang="en-US" altLang="en-US"/>
              <a:t>6-</a:t>
            </a:r>
            <a:fld id="{8FB880B7-6E4B-47B7-B243-A553A16FFDFA}" type="slidenum">
              <a:rPr lang="en-US" altLang="en-US"/>
              <a:pPr/>
              <a:t>‹#›</a:t>
            </a:fld>
            <a:endParaRPr lang="en-US" altLang="en-US"/>
          </a:p>
        </p:txBody>
      </p:sp>
    </p:spTree>
    <p:extLst>
      <p:ext uri="{BB962C8B-B14F-4D97-AF65-F5344CB8AC3E}">
        <p14:creationId xmlns:p14="http://schemas.microsoft.com/office/powerpoint/2010/main" val="29466441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45B7FA48-0AC1-4FC7-A5E9-A4A5CC79706F}"/>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44E69EEB-B4D9-4DFF-9CCB-3375C98F48E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6B9373CB-0199-4F1D-BF0D-200346CC9C8D}"/>
              </a:ext>
            </a:extLst>
          </p:cNvPr>
          <p:cNvSpPr>
            <a:spLocks noGrp="1" noChangeArrowheads="1"/>
          </p:cNvSpPr>
          <p:nvPr>
            <p:ph type="sldNum" sz="quarter" idx="12"/>
          </p:nvPr>
        </p:nvSpPr>
        <p:spPr>
          <a:ln/>
        </p:spPr>
        <p:txBody>
          <a:bodyPr/>
          <a:lstStyle>
            <a:lvl1pPr>
              <a:defRPr/>
            </a:lvl1pPr>
          </a:lstStyle>
          <a:p>
            <a:r>
              <a:rPr lang="en-US" altLang="en-US"/>
              <a:t>6-</a:t>
            </a:r>
            <a:fld id="{2C45BB79-3C9F-4329-8857-80926E4A192E}" type="slidenum">
              <a:rPr lang="en-US" altLang="en-US"/>
              <a:pPr/>
              <a:t>‹#›</a:t>
            </a:fld>
            <a:endParaRPr lang="en-US" altLang="en-US"/>
          </a:p>
        </p:txBody>
      </p:sp>
    </p:spTree>
    <p:extLst>
      <p:ext uri="{BB962C8B-B14F-4D97-AF65-F5344CB8AC3E}">
        <p14:creationId xmlns:p14="http://schemas.microsoft.com/office/powerpoint/2010/main" val="19603966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1616D2F-61F5-4F9F-A511-BF4DE3908607}"/>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EAB25B56-5AA2-4D07-9B70-29A715ACB55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DC2C9F4B-0BC1-4715-8D22-924496C722D9}"/>
              </a:ext>
            </a:extLst>
          </p:cNvPr>
          <p:cNvSpPr>
            <a:spLocks noGrp="1" noChangeArrowheads="1"/>
          </p:cNvSpPr>
          <p:nvPr>
            <p:ph type="sldNum" sz="quarter" idx="12"/>
          </p:nvPr>
        </p:nvSpPr>
        <p:spPr>
          <a:ln/>
        </p:spPr>
        <p:txBody>
          <a:bodyPr/>
          <a:lstStyle>
            <a:lvl1pPr>
              <a:defRPr/>
            </a:lvl1pPr>
          </a:lstStyle>
          <a:p>
            <a:r>
              <a:rPr lang="en-US" altLang="en-US"/>
              <a:t>6-</a:t>
            </a:r>
            <a:fld id="{A5A5D303-C790-44B9-9F8F-C93DF547BA8F}" type="slidenum">
              <a:rPr lang="en-US" altLang="en-US"/>
              <a:pPr/>
              <a:t>‹#›</a:t>
            </a:fld>
            <a:endParaRPr lang="en-US" altLang="en-US"/>
          </a:p>
        </p:txBody>
      </p:sp>
    </p:spTree>
    <p:extLst>
      <p:ext uri="{BB962C8B-B14F-4D97-AF65-F5344CB8AC3E}">
        <p14:creationId xmlns:p14="http://schemas.microsoft.com/office/powerpoint/2010/main" val="30787822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53D82565-D84E-4AAA-8843-4BD58FC66D87}"/>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61C25A05-0192-4882-A77D-0AB6F78B32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9C59206C-E3C7-42EA-BCBD-5DD89D8D8FF8}"/>
              </a:ext>
            </a:extLst>
          </p:cNvPr>
          <p:cNvSpPr>
            <a:spLocks noGrp="1" noChangeArrowheads="1"/>
          </p:cNvSpPr>
          <p:nvPr>
            <p:ph type="sldNum" sz="quarter" idx="12"/>
          </p:nvPr>
        </p:nvSpPr>
        <p:spPr>
          <a:ln/>
        </p:spPr>
        <p:txBody>
          <a:bodyPr/>
          <a:lstStyle>
            <a:lvl1pPr>
              <a:defRPr/>
            </a:lvl1pPr>
          </a:lstStyle>
          <a:p>
            <a:r>
              <a:rPr lang="en-US" altLang="en-US"/>
              <a:t>6-</a:t>
            </a:r>
            <a:fld id="{E3E51FA4-719E-48EB-8467-3A5AAA154BCE}" type="slidenum">
              <a:rPr lang="en-US" altLang="en-US"/>
              <a:pPr/>
              <a:t>‹#›</a:t>
            </a:fld>
            <a:endParaRPr lang="en-US" altLang="en-US"/>
          </a:p>
        </p:txBody>
      </p:sp>
    </p:spTree>
    <p:extLst>
      <p:ext uri="{BB962C8B-B14F-4D97-AF65-F5344CB8AC3E}">
        <p14:creationId xmlns:p14="http://schemas.microsoft.com/office/powerpoint/2010/main" val="36661948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53545F96-8357-4474-846A-3D10281A212A}"/>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40CED8DF-CF02-4192-96F3-803E0C50359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210E8306-60DC-496B-883D-E2DD4D8A3415}"/>
              </a:ext>
            </a:extLst>
          </p:cNvPr>
          <p:cNvSpPr>
            <a:spLocks noGrp="1" noChangeArrowheads="1"/>
          </p:cNvSpPr>
          <p:nvPr>
            <p:ph type="sldNum" sz="quarter" idx="12"/>
          </p:nvPr>
        </p:nvSpPr>
        <p:spPr>
          <a:ln/>
        </p:spPr>
        <p:txBody>
          <a:bodyPr/>
          <a:lstStyle>
            <a:lvl1pPr>
              <a:defRPr/>
            </a:lvl1pPr>
          </a:lstStyle>
          <a:p>
            <a:r>
              <a:rPr lang="en-US" altLang="en-US"/>
              <a:t>6-</a:t>
            </a:r>
            <a:fld id="{C8D6D1FA-1659-4B3C-A18D-4235F0176B16}" type="slidenum">
              <a:rPr lang="en-US" altLang="en-US"/>
              <a:pPr/>
              <a:t>‹#›</a:t>
            </a:fld>
            <a:endParaRPr lang="en-US" altLang="en-US"/>
          </a:p>
        </p:txBody>
      </p:sp>
    </p:spTree>
    <p:extLst>
      <p:ext uri="{BB962C8B-B14F-4D97-AF65-F5344CB8AC3E}">
        <p14:creationId xmlns:p14="http://schemas.microsoft.com/office/powerpoint/2010/main" val="1480853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5EE2FFE-B110-4324-B32A-04A021540059}"/>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20976809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8234C0E7-C098-49D6-8801-810C5D8D022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a:extLst>
              <a:ext uri="{FF2B5EF4-FFF2-40B4-BE49-F238E27FC236}">
                <a16:creationId xmlns:a16="http://schemas.microsoft.com/office/drawing/2014/main" id="{4A6F3D2B-4755-4A31-979A-D74E063576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EBE1B4C7-F0BC-47B6-9DFB-36047FC0B629}"/>
              </a:ext>
            </a:extLst>
          </p:cNvPr>
          <p:cNvSpPr>
            <a:spLocks noGrp="1" noChangeArrowheads="1"/>
          </p:cNvSpPr>
          <p:nvPr>
            <p:ph type="sldNum" sz="quarter" idx="12"/>
          </p:nvPr>
        </p:nvSpPr>
        <p:spPr>
          <a:ln/>
        </p:spPr>
        <p:txBody>
          <a:bodyPr/>
          <a:lstStyle>
            <a:lvl1pPr>
              <a:defRPr/>
            </a:lvl1pPr>
          </a:lstStyle>
          <a:p>
            <a:r>
              <a:rPr lang="en-US" altLang="en-US"/>
              <a:t>6-</a:t>
            </a:r>
            <a:fld id="{A8928B05-B87C-4A9A-93D8-A00EE8469D33}" type="slidenum">
              <a:rPr lang="en-US" altLang="en-US"/>
              <a:pPr/>
              <a:t>‹#›</a:t>
            </a:fld>
            <a:endParaRPr lang="en-US" altLang="en-US"/>
          </a:p>
        </p:txBody>
      </p:sp>
    </p:spTree>
    <p:extLst>
      <p:ext uri="{BB962C8B-B14F-4D97-AF65-F5344CB8AC3E}">
        <p14:creationId xmlns:p14="http://schemas.microsoft.com/office/powerpoint/2010/main" val="29746664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037C9819-2763-46D6-9877-AB9E7648FFAD}"/>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a:extLst>
              <a:ext uri="{FF2B5EF4-FFF2-40B4-BE49-F238E27FC236}">
                <a16:creationId xmlns:a16="http://schemas.microsoft.com/office/drawing/2014/main" id="{8374F72B-66A2-4342-8A73-4F2F2615515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C25F7D7F-B4B5-4461-B784-B41CF3F8D648}"/>
              </a:ext>
            </a:extLst>
          </p:cNvPr>
          <p:cNvSpPr>
            <a:spLocks noGrp="1" noChangeArrowheads="1"/>
          </p:cNvSpPr>
          <p:nvPr>
            <p:ph type="sldNum" sz="quarter" idx="12"/>
          </p:nvPr>
        </p:nvSpPr>
        <p:spPr>
          <a:ln/>
        </p:spPr>
        <p:txBody>
          <a:bodyPr/>
          <a:lstStyle>
            <a:lvl1pPr>
              <a:defRPr/>
            </a:lvl1pPr>
          </a:lstStyle>
          <a:p>
            <a:r>
              <a:rPr lang="en-US" altLang="en-US"/>
              <a:t>6-</a:t>
            </a:r>
            <a:fld id="{25D93302-2FF1-4030-9CA5-3689999AD124}" type="slidenum">
              <a:rPr lang="en-US" altLang="en-US"/>
              <a:pPr/>
              <a:t>‹#›</a:t>
            </a:fld>
            <a:endParaRPr lang="en-US" altLang="en-US"/>
          </a:p>
        </p:txBody>
      </p:sp>
    </p:spTree>
    <p:extLst>
      <p:ext uri="{BB962C8B-B14F-4D97-AF65-F5344CB8AC3E}">
        <p14:creationId xmlns:p14="http://schemas.microsoft.com/office/powerpoint/2010/main" val="33742228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B724AC3-5313-4E23-950F-621A90942DBD}"/>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a:extLst>
              <a:ext uri="{FF2B5EF4-FFF2-40B4-BE49-F238E27FC236}">
                <a16:creationId xmlns:a16="http://schemas.microsoft.com/office/drawing/2014/main" id="{452A5922-60D8-4AEB-840B-9923C32F2B9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AE0423E0-96BA-441A-A54E-D92FEC6FCC24}"/>
              </a:ext>
            </a:extLst>
          </p:cNvPr>
          <p:cNvSpPr>
            <a:spLocks noGrp="1" noChangeArrowheads="1"/>
          </p:cNvSpPr>
          <p:nvPr>
            <p:ph type="sldNum" sz="quarter" idx="12"/>
          </p:nvPr>
        </p:nvSpPr>
        <p:spPr>
          <a:ln/>
        </p:spPr>
        <p:txBody>
          <a:bodyPr/>
          <a:lstStyle>
            <a:lvl1pPr>
              <a:defRPr/>
            </a:lvl1pPr>
          </a:lstStyle>
          <a:p>
            <a:r>
              <a:rPr lang="en-US" altLang="en-US"/>
              <a:t>6-</a:t>
            </a:r>
            <a:fld id="{F4274FBC-213D-4E24-8AA6-FBE5BA7820B4}" type="slidenum">
              <a:rPr lang="en-US" altLang="en-US"/>
              <a:pPr/>
              <a:t>‹#›</a:t>
            </a:fld>
            <a:endParaRPr lang="en-US" altLang="en-US"/>
          </a:p>
        </p:txBody>
      </p:sp>
    </p:spTree>
    <p:extLst>
      <p:ext uri="{BB962C8B-B14F-4D97-AF65-F5344CB8AC3E}">
        <p14:creationId xmlns:p14="http://schemas.microsoft.com/office/powerpoint/2010/main" val="20369856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DD1CA0B5-44BE-445C-B2FA-19524775DD0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04D2AD60-1AC4-4A28-959E-BC42ECD2302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CD3E8347-650A-42D5-8750-83B07F01CC8A}"/>
              </a:ext>
            </a:extLst>
          </p:cNvPr>
          <p:cNvSpPr>
            <a:spLocks noGrp="1" noChangeArrowheads="1"/>
          </p:cNvSpPr>
          <p:nvPr>
            <p:ph type="sldNum" sz="quarter" idx="12"/>
          </p:nvPr>
        </p:nvSpPr>
        <p:spPr>
          <a:ln/>
        </p:spPr>
        <p:txBody>
          <a:bodyPr/>
          <a:lstStyle>
            <a:lvl1pPr>
              <a:defRPr/>
            </a:lvl1pPr>
          </a:lstStyle>
          <a:p>
            <a:r>
              <a:rPr lang="en-US" altLang="en-US"/>
              <a:t>6-</a:t>
            </a:r>
            <a:fld id="{27D5E72D-07D9-4D54-847A-628027FFAFBD}" type="slidenum">
              <a:rPr lang="en-US" altLang="en-US"/>
              <a:pPr/>
              <a:t>‹#›</a:t>
            </a:fld>
            <a:endParaRPr lang="en-US" altLang="en-US"/>
          </a:p>
        </p:txBody>
      </p:sp>
    </p:spTree>
    <p:extLst>
      <p:ext uri="{BB962C8B-B14F-4D97-AF65-F5344CB8AC3E}">
        <p14:creationId xmlns:p14="http://schemas.microsoft.com/office/powerpoint/2010/main" val="5130091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58274B4-F666-4C20-B480-9DB8E9C77EEF}"/>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264EAAB3-47BA-4BCE-8301-846659A108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C073D9D8-9868-4C15-A9DC-00138ED4E459}"/>
              </a:ext>
            </a:extLst>
          </p:cNvPr>
          <p:cNvSpPr>
            <a:spLocks noGrp="1" noChangeArrowheads="1"/>
          </p:cNvSpPr>
          <p:nvPr>
            <p:ph type="sldNum" sz="quarter" idx="12"/>
          </p:nvPr>
        </p:nvSpPr>
        <p:spPr>
          <a:ln/>
        </p:spPr>
        <p:txBody>
          <a:bodyPr/>
          <a:lstStyle>
            <a:lvl1pPr>
              <a:defRPr/>
            </a:lvl1pPr>
          </a:lstStyle>
          <a:p>
            <a:r>
              <a:rPr lang="en-US" altLang="en-US"/>
              <a:t>6-</a:t>
            </a:r>
            <a:fld id="{CADD27E5-ABA1-4C66-A799-892B8FC0EEE3}" type="slidenum">
              <a:rPr lang="en-US" altLang="en-US"/>
              <a:pPr/>
              <a:t>‹#›</a:t>
            </a:fld>
            <a:endParaRPr lang="en-US" altLang="en-US"/>
          </a:p>
        </p:txBody>
      </p:sp>
    </p:spTree>
    <p:extLst>
      <p:ext uri="{BB962C8B-B14F-4D97-AF65-F5344CB8AC3E}">
        <p14:creationId xmlns:p14="http://schemas.microsoft.com/office/powerpoint/2010/main" val="33673791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08D9E71A-A1B5-4A75-939E-99C556497BF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12C3ECC1-852A-4E8D-A936-585FECAB9FE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517970BF-4475-4A88-B566-417B490A9891}"/>
              </a:ext>
            </a:extLst>
          </p:cNvPr>
          <p:cNvSpPr>
            <a:spLocks noGrp="1" noChangeArrowheads="1"/>
          </p:cNvSpPr>
          <p:nvPr>
            <p:ph type="sldNum" sz="quarter" idx="12"/>
          </p:nvPr>
        </p:nvSpPr>
        <p:spPr>
          <a:ln/>
        </p:spPr>
        <p:txBody>
          <a:bodyPr/>
          <a:lstStyle>
            <a:lvl1pPr>
              <a:defRPr/>
            </a:lvl1pPr>
          </a:lstStyle>
          <a:p>
            <a:r>
              <a:rPr lang="en-US" altLang="en-US"/>
              <a:t>6-</a:t>
            </a:r>
            <a:fld id="{94197000-F171-4F0B-8E2B-44000838441C}" type="slidenum">
              <a:rPr lang="en-US" altLang="en-US"/>
              <a:pPr/>
              <a:t>‹#›</a:t>
            </a:fld>
            <a:endParaRPr lang="en-US" altLang="en-US"/>
          </a:p>
        </p:txBody>
      </p:sp>
    </p:spTree>
    <p:extLst>
      <p:ext uri="{BB962C8B-B14F-4D97-AF65-F5344CB8AC3E}">
        <p14:creationId xmlns:p14="http://schemas.microsoft.com/office/powerpoint/2010/main" val="36034263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CB3B0CD7-5EC3-45F7-928D-747936E41B6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B9828350-9EF3-475C-8F63-7799660E54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B4D774A3-E4DA-4493-8128-766F2AD9BFC6}"/>
              </a:ext>
            </a:extLst>
          </p:cNvPr>
          <p:cNvSpPr>
            <a:spLocks noGrp="1" noChangeArrowheads="1"/>
          </p:cNvSpPr>
          <p:nvPr>
            <p:ph type="sldNum" sz="quarter" idx="12"/>
          </p:nvPr>
        </p:nvSpPr>
        <p:spPr>
          <a:ln/>
        </p:spPr>
        <p:txBody>
          <a:bodyPr/>
          <a:lstStyle>
            <a:lvl1pPr>
              <a:defRPr/>
            </a:lvl1pPr>
          </a:lstStyle>
          <a:p>
            <a:r>
              <a:rPr lang="en-US" altLang="en-US"/>
              <a:t>6-</a:t>
            </a:r>
            <a:fld id="{55D1EA50-B54E-4111-88C2-AD2176F4A6A5}" type="slidenum">
              <a:rPr lang="en-US" altLang="en-US"/>
              <a:pPr/>
              <a:t>‹#›</a:t>
            </a:fld>
            <a:endParaRPr lang="en-US" altLang="en-US"/>
          </a:p>
        </p:txBody>
      </p:sp>
    </p:spTree>
    <p:extLst>
      <p:ext uri="{BB962C8B-B14F-4D97-AF65-F5344CB8AC3E}">
        <p14:creationId xmlns:p14="http://schemas.microsoft.com/office/powerpoint/2010/main" val="32013473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934BD6FD-A0CC-4C53-84D3-B205E7EDC380}"/>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B44ACA67-90B6-43A3-A875-399E9AD615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E0EE58E4-0681-412B-89D5-D24868A2F02F}"/>
              </a:ext>
            </a:extLst>
          </p:cNvPr>
          <p:cNvSpPr>
            <a:spLocks noGrp="1" noChangeArrowheads="1"/>
          </p:cNvSpPr>
          <p:nvPr>
            <p:ph type="sldNum" sz="quarter" idx="12"/>
          </p:nvPr>
        </p:nvSpPr>
        <p:spPr>
          <a:ln/>
        </p:spPr>
        <p:txBody>
          <a:bodyPr/>
          <a:lstStyle>
            <a:lvl1pPr>
              <a:defRPr/>
            </a:lvl1pPr>
          </a:lstStyle>
          <a:p>
            <a:r>
              <a:rPr lang="en-US" altLang="en-US"/>
              <a:t>6-</a:t>
            </a:r>
            <a:fld id="{C89C7CF1-A2F7-456B-AAC4-1F40C583E2EA}" type="slidenum">
              <a:rPr lang="en-US" altLang="en-US"/>
              <a:pPr/>
              <a:t>‹#›</a:t>
            </a:fld>
            <a:endParaRPr lang="en-US" altLang="en-US"/>
          </a:p>
        </p:txBody>
      </p:sp>
    </p:spTree>
    <p:extLst>
      <p:ext uri="{BB962C8B-B14F-4D97-AF65-F5344CB8AC3E}">
        <p14:creationId xmlns:p14="http://schemas.microsoft.com/office/powerpoint/2010/main" val="28955706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7C4377BE-8CB7-41DF-BFF9-13BFA5529A37}"/>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B82BD979-10FF-4865-B6A6-8A274CD0F57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75FB08F8-C0EB-49A0-B1FC-1F7159ACFF97}"/>
              </a:ext>
            </a:extLst>
          </p:cNvPr>
          <p:cNvSpPr>
            <a:spLocks noGrp="1" noChangeArrowheads="1"/>
          </p:cNvSpPr>
          <p:nvPr>
            <p:ph type="sldNum" sz="quarter" idx="12"/>
          </p:nvPr>
        </p:nvSpPr>
        <p:spPr>
          <a:ln/>
        </p:spPr>
        <p:txBody>
          <a:bodyPr/>
          <a:lstStyle>
            <a:lvl1pPr>
              <a:defRPr/>
            </a:lvl1pPr>
          </a:lstStyle>
          <a:p>
            <a:r>
              <a:rPr lang="en-US" altLang="en-US"/>
              <a:t>6-</a:t>
            </a:r>
            <a:fld id="{28BEBD2A-5269-4673-8832-84504EE93F49}" type="slidenum">
              <a:rPr lang="en-US" altLang="en-US"/>
              <a:pPr/>
              <a:t>‹#›</a:t>
            </a:fld>
            <a:endParaRPr lang="en-US" altLang="en-US"/>
          </a:p>
        </p:txBody>
      </p:sp>
    </p:spTree>
    <p:extLst>
      <p:ext uri="{BB962C8B-B14F-4D97-AF65-F5344CB8AC3E}">
        <p14:creationId xmlns:p14="http://schemas.microsoft.com/office/powerpoint/2010/main" val="28827715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BE2352D4-4CFC-44ED-AD1D-9562039C0668}"/>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1C067041-6D5B-456E-AC3B-71C303BB2EB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439DA2BF-1F21-4741-A24D-B50DA57982C1}"/>
              </a:ext>
            </a:extLst>
          </p:cNvPr>
          <p:cNvSpPr>
            <a:spLocks noGrp="1" noChangeArrowheads="1"/>
          </p:cNvSpPr>
          <p:nvPr>
            <p:ph type="sldNum" sz="quarter" idx="12"/>
          </p:nvPr>
        </p:nvSpPr>
        <p:spPr>
          <a:ln/>
        </p:spPr>
        <p:txBody>
          <a:bodyPr/>
          <a:lstStyle>
            <a:lvl1pPr>
              <a:defRPr/>
            </a:lvl1pPr>
          </a:lstStyle>
          <a:p>
            <a:r>
              <a:rPr lang="en-US" altLang="en-US"/>
              <a:t>6-</a:t>
            </a:r>
            <a:fld id="{7794BD47-CB40-489D-AC79-FC2ABD811810}" type="slidenum">
              <a:rPr lang="en-US" altLang="en-US"/>
              <a:pPr/>
              <a:t>‹#›</a:t>
            </a:fld>
            <a:endParaRPr lang="en-US" altLang="en-US"/>
          </a:p>
        </p:txBody>
      </p:sp>
    </p:spTree>
    <p:extLst>
      <p:ext uri="{BB962C8B-B14F-4D97-AF65-F5344CB8AC3E}">
        <p14:creationId xmlns:p14="http://schemas.microsoft.com/office/powerpoint/2010/main" val="77847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04BE9E5-AEF5-4981-BB49-86573E304EBB}"/>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21080247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68E7E861-EF0C-4F3C-BF18-992DD314936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D0B8FC6E-FE12-4643-9FD6-9D14236241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44FEE323-4790-443B-8C13-EC5E27754219}"/>
              </a:ext>
            </a:extLst>
          </p:cNvPr>
          <p:cNvSpPr>
            <a:spLocks noGrp="1" noChangeArrowheads="1"/>
          </p:cNvSpPr>
          <p:nvPr>
            <p:ph type="sldNum" sz="quarter" idx="12"/>
          </p:nvPr>
        </p:nvSpPr>
        <p:spPr>
          <a:ln/>
        </p:spPr>
        <p:txBody>
          <a:bodyPr/>
          <a:lstStyle>
            <a:lvl1pPr>
              <a:defRPr/>
            </a:lvl1pPr>
          </a:lstStyle>
          <a:p>
            <a:r>
              <a:rPr lang="en-US" altLang="en-US"/>
              <a:t>6-</a:t>
            </a:r>
            <a:fld id="{4BE5B490-10A0-4717-BD86-9F18EAE39B8D}" type="slidenum">
              <a:rPr lang="en-US" altLang="en-US"/>
              <a:pPr/>
              <a:t>‹#›</a:t>
            </a:fld>
            <a:endParaRPr lang="en-US" altLang="en-US"/>
          </a:p>
        </p:txBody>
      </p:sp>
    </p:spTree>
    <p:extLst>
      <p:ext uri="{BB962C8B-B14F-4D97-AF65-F5344CB8AC3E}">
        <p14:creationId xmlns:p14="http://schemas.microsoft.com/office/powerpoint/2010/main" val="40422328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72B0218E-F6A1-4728-B4F1-951D66367EF1}"/>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a:extLst>
              <a:ext uri="{FF2B5EF4-FFF2-40B4-BE49-F238E27FC236}">
                <a16:creationId xmlns:a16="http://schemas.microsoft.com/office/drawing/2014/main" id="{7EF4E1A4-0FF3-4506-9802-8DA0ADE8F8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079BD5C1-0E42-42AC-88F5-164E2F54CE59}"/>
              </a:ext>
            </a:extLst>
          </p:cNvPr>
          <p:cNvSpPr>
            <a:spLocks noGrp="1" noChangeArrowheads="1"/>
          </p:cNvSpPr>
          <p:nvPr>
            <p:ph type="sldNum" sz="quarter" idx="12"/>
          </p:nvPr>
        </p:nvSpPr>
        <p:spPr>
          <a:ln/>
        </p:spPr>
        <p:txBody>
          <a:bodyPr/>
          <a:lstStyle>
            <a:lvl1pPr>
              <a:defRPr/>
            </a:lvl1pPr>
          </a:lstStyle>
          <a:p>
            <a:r>
              <a:rPr lang="en-US" altLang="en-US"/>
              <a:t>6-</a:t>
            </a:r>
            <a:fld id="{44D7D8FD-5FA1-45DF-8B00-B9B59691EA0A}" type="slidenum">
              <a:rPr lang="en-US" altLang="en-US"/>
              <a:pPr/>
              <a:t>‹#›</a:t>
            </a:fld>
            <a:endParaRPr lang="en-US" altLang="en-US"/>
          </a:p>
        </p:txBody>
      </p:sp>
    </p:spTree>
    <p:extLst>
      <p:ext uri="{BB962C8B-B14F-4D97-AF65-F5344CB8AC3E}">
        <p14:creationId xmlns:p14="http://schemas.microsoft.com/office/powerpoint/2010/main" val="6315836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BBB41A92-BE79-485A-9BC5-FD427A7B6AC0}"/>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a:extLst>
              <a:ext uri="{FF2B5EF4-FFF2-40B4-BE49-F238E27FC236}">
                <a16:creationId xmlns:a16="http://schemas.microsoft.com/office/drawing/2014/main" id="{F4180987-3205-4356-9A71-92B35D2B50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4EE8A4C5-CD3A-4F03-94EF-34507725DAFA}"/>
              </a:ext>
            </a:extLst>
          </p:cNvPr>
          <p:cNvSpPr>
            <a:spLocks noGrp="1" noChangeArrowheads="1"/>
          </p:cNvSpPr>
          <p:nvPr>
            <p:ph type="sldNum" sz="quarter" idx="12"/>
          </p:nvPr>
        </p:nvSpPr>
        <p:spPr>
          <a:ln/>
        </p:spPr>
        <p:txBody>
          <a:bodyPr/>
          <a:lstStyle>
            <a:lvl1pPr>
              <a:defRPr/>
            </a:lvl1pPr>
          </a:lstStyle>
          <a:p>
            <a:r>
              <a:rPr lang="en-US" altLang="en-US"/>
              <a:t>6-</a:t>
            </a:r>
            <a:fld id="{435D6C88-00D0-4717-9FA2-22ECF92B8458}" type="slidenum">
              <a:rPr lang="en-US" altLang="en-US"/>
              <a:pPr/>
              <a:t>‹#›</a:t>
            </a:fld>
            <a:endParaRPr lang="en-US" altLang="en-US"/>
          </a:p>
        </p:txBody>
      </p:sp>
    </p:spTree>
    <p:extLst>
      <p:ext uri="{BB962C8B-B14F-4D97-AF65-F5344CB8AC3E}">
        <p14:creationId xmlns:p14="http://schemas.microsoft.com/office/powerpoint/2010/main" val="6239498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FD3A617-9342-4F4A-940F-174EBC54E45A}"/>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a:extLst>
              <a:ext uri="{FF2B5EF4-FFF2-40B4-BE49-F238E27FC236}">
                <a16:creationId xmlns:a16="http://schemas.microsoft.com/office/drawing/2014/main" id="{16DD9786-5FB5-40EA-A827-5B7010899BE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DB212010-D820-4891-97C8-ED37B6365F3C}"/>
              </a:ext>
            </a:extLst>
          </p:cNvPr>
          <p:cNvSpPr>
            <a:spLocks noGrp="1" noChangeArrowheads="1"/>
          </p:cNvSpPr>
          <p:nvPr>
            <p:ph type="sldNum" sz="quarter" idx="12"/>
          </p:nvPr>
        </p:nvSpPr>
        <p:spPr>
          <a:ln/>
        </p:spPr>
        <p:txBody>
          <a:bodyPr/>
          <a:lstStyle>
            <a:lvl1pPr>
              <a:defRPr/>
            </a:lvl1pPr>
          </a:lstStyle>
          <a:p>
            <a:r>
              <a:rPr lang="en-US" altLang="en-US"/>
              <a:t>6-</a:t>
            </a:r>
            <a:fld id="{1919FF66-4FE6-43EC-9008-861E216E9B5C}" type="slidenum">
              <a:rPr lang="en-US" altLang="en-US"/>
              <a:pPr/>
              <a:t>‹#›</a:t>
            </a:fld>
            <a:endParaRPr lang="en-US" altLang="en-US"/>
          </a:p>
        </p:txBody>
      </p:sp>
    </p:spTree>
    <p:extLst>
      <p:ext uri="{BB962C8B-B14F-4D97-AF65-F5344CB8AC3E}">
        <p14:creationId xmlns:p14="http://schemas.microsoft.com/office/powerpoint/2010/main" val="21602249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2B7D608-65A9-45D7-8EFE-0FCC788C705C}"/>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A528633A-53F6-4015-AE5D-E7DEEB15502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5D2A7578-B89A-4546-ACE0-7AD475D11704}"/>
              </a:ext>
            </a:extLst>
          </p:cNvPr>
          <p:cNvSpPr>
            <a:spLocks noGrp="1" noChangeArrowheads="1"/>
          </p:cNvSpPr>
          <p:nvPr>
            <p:ph type="sldNum" sz="quarter" idx="12"/>
          </p:nvPr>
        </p:nvSpPr>
        <p:spPr>
          <a:ln/>
        </p:spPr>
        <p:txBody>
          <a:bodyPr/>
          <a:lstStyle>
            <a:lvl1pPr>
              <a:defRPr/>
            </a:lvl1pPr>
          </a:lstStyle>
          <a:p>
            <a:r>
              <a:rPr lang="en-US" altLang="en-US"/>
              <a:t>6-</a:t>
            </a:r>
            <a:fld id="{EDEE73D4-F419-4D87-B768-338A66A8A6E4}" type="slidenum">
              <a:rPr lang="en-US" altLang="en-US"/>
              <a:pPr/>
              <a:t>‹#›</a:t>
            </a:fld>
            <a:endParaRPr lang="en-US" altLang="en-US"/>
          </a:p>
        </p:txBody>
      </p:sp>
    </p:spTree>
    <p:extLst>
      <p:ext uri="{BB962C8B-B14F-4D97-AF65-F5344CB8AC3E}">
        <p14:creationId xmlns:p14="http://schemas.microsoft.com/office/powerpoint/2010/main" val="22912299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F3E40F15-38AD-418C-80F6-B5B5B591179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BE8822ED-614C-4A81-B818-6A239FC5FE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0ED73DDC-DDA2-45CE-A3BE-844FC4E7D791}"/>
              </a:ext>
            </a:extLst>
          </p:cNvPr>
          <p:cNvSpPr>
            <a:spLocks noGrp="1" noChangeArrowheads="1"/>
          </p:cNvSpPr>
          <p:nvPr>
            <p:ph type="sldNum" sz="quarter" idx="12"/>
          </p:nvPr>
        </p:nvSpPr>
        <p:spPr>
          <a:ln/>
        </p:spPr>
        <p:txBody>
          <a:bodyPr/>
          <a:lstStyle>
            <a:lvl1pPr>
              <a:defRPr/>
            </a:lvl1pPr>
          </a:lstStyle>
          <a:p>
            <a:r>
              <a:rPr lang="en-US" altLang="en-US"/>
              <a:t>6-</a:t>
            </a:r>
            <a:fld id="{BD192E87-DC66-47E4-B3F1-6D433B47539A}" type="slidenum">
              <a:rPr lang="en-US" altLang="en-US"/>
              <a:pPr/>
              <a:t>‹#›</a:t>
            </a:fld>
            <a:endParaRPr lang="en-US" altLang="en-US"/>
          </a:p>
        </p:txBody>
      </p:sp>
    </p:spTree>
    <p:extLst>
      <p:ext uri="{BB962C8B-B14F-4D97-AF65-F5344CB8AC3E}">
        <p14:creationId xmlns:p14="http://schemas.microsoft.com/office/powerpoint/2010/main" val="17819616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BA64A33-1F8E-431A-A830-0E2C4D991CF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D4BC458B-C6CC-4916-8034-BFEF265531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04820917-1C4C-45E4-9981-DD28EED991B0}"/>
              </a:ext>
            </a:extLst>
          </p:cNvPr>
          <p:cNvSpPr>
            <a:spLocks noGrp="1" noChangeArrowheads="1"/>
          </p:cNvSpPr>
          <p:nvPr>
            <p:ph type="sldNum" sz="quarter" idx="12"/>
          </p:nvPr>
        </p:nvSpPr>
        <p:spPr>
          <a:ln/>
        </p:spPr>
        <p:txBody>
          <a:bodyPr/>
          <a:lstStyle>
            <a:lvl1pPr>
              <a:defRPr/>
            </a:lvl1pPr>
          </a:lstStyle>
          <a:p>
            <a:r>
              <a:rPr lang="en-US" altLang="en-US"/>
              <a:t>6-</a:t>
            </a:r>
            <a:fld id="{2F516B96-4E36-4120-A98E-8AA8E4068891}" type="slidenum">
              <a:rPr lang="en-US" altLang="en-US"/>
              <a:pPr/>
              <a:t>‹#›</a:t>
            </a:fld>
            <a:endParaRPr lang="en-US" altLang="en-US"/>
          </a:p>
        </p:txBody>
      </p:sp>
    </p:spTree>
    <p:extLst>
      <p:ext uri="{BB962C8B-B14F-4D97-AF65-F5344CB8AC3E}">
        <p14:creationId xmlns:p14="http://schemas.microsoft.com/office/powerpoint/2010/main" val="4532647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27D8E42B-40A9-4812-A5D5-6FC3FF547361}"/>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792AA31C-ED60-490D-BE11-34178EDEEFC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7672699-68EB-4B81-B1DE-52D8AB1E024F}"/>
              </a:ext>
            </a:extLst>
          </p:cNvPr>
          <p:cNvSpPr>
            <a:spLocks noGrp="1" noChangeArrowheads="1"/>
          </p:cNvSpPr>
          <p:nvPr>
            <p:ph type="sldNum" sz="quarter" idx="12"/>
          </p:nvPr>
        </p:nvSpPr>
        <p:spPr>
          <a:ln/>
        </p:spPr>
        <p:txBody>
          <a:bodyPr/>
          <a:lstStyle>
            <a:lvl1pPr>
              <a:defRPr/>
            </a:lvl1pPr>
          </a:lstStyle>
          <a:p>
            <a:r>
              <a:rPr lang="en-US" altLang="en-US"/>
              <a:t>6-</a:t>
            </a:r>
            <a:fld id="{11F4535B-2781-4AA8-B70D-544CDBB90C78}" type="slidenum">
              <a:rPr lang="en-US" altLang="en-US"/>
              <a:pPr/>
              <a:t>‹#›</a:t>
            </a:fld>
            <a:endParaRPr lang="en-US" altLang="en-US"/>
          </a:p>
        </p:txBody>
      </p:sp>
    </p:spTree>
    <p:extLst>
      <p:ext uri="{BB962C8B-B14F-4D97-AF65-F5344CB8AC3E}">
        <p14:creationId xmlns:p14="http://schemas.microsoft.com/office/powerpoint/2010/main" val="41267938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29CDD6DF-E805-42BB-B71B-72573D635CD8}"/>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6FD5D4B7-1173-44DD-8081-33EBDAA23E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FB28A604-76D9-4EBA-8F54-2C659D10010C}"/>
              </a:ext>
            </a:extLst>
          </p:cNvPr>
          <p:cNvSpPr>
            <a:spLocks noGrp="1" noChangeArrowheads="1"/>
          </p:cNvSpPr>
          <p:nvPr>
            <p:ph type="sldNum" sz="quarter" idx="12"/>
          </p:nvPr>
        </p:nvSpPr>
        <p:spPr>
          <a:ln/>
        </p:spPr>
        <p:txBody>
          <a:bodyPr/>
          <a:lstStyle>
            <a:lvl1pPr>
              <a:defRPr/>
            </a:lvl1pPr>
          </a:lstStyle>
          <a:p>
            <a:r>
              <a:rPr lang="en-US" altLang="en-US"/>
              <a:t>6-</a:t>
            </a:r>
            <a:fld id="{B54FA8C9-EF66-490C-81BF-30079BC75FA8}" type="slidenum">
              <a:rPr lang="en-US" altLang="en-US"/>
              <a:pPr/>
              <a:t>‹#›</a:t>
            </a:fld>
            <a:endParaRPr lang="en-US" altLang="en-US"/>
          </a:p>
        </p:txBody>
      </p:sp>
    </p:spTree>
    <p:extLst>
      <p:ext uri="{BB962C8B-B14F-4D97-AF65-F5344CB8AC3E}">
        <p14:creationId xmlns:p14="http://schemas.microsoft.com/office/powerpoint/2010/main" val="21838455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06BBE569-92E3-480F-B6B4-A88BBD2715AB}"/>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EF32507E-C117-4B5E-BF03-DCF57C1B3F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0DE656D7-A936-417F-AA76-A669EFC62434}"/>
              </a:ext>
            </a:extLst>
          </p:cNvPr>
          <p:cNvSpPr>
            <a:spLocks noGrp="1" noChangeArrowheads="1"/>
          </p:cNvSpPr>
          <p:nvPr>
            <p:ph type="sldNum" sz="quarter" idx="12"/>
          </p:nvPr>
        </p:nvSpPr>
        <p:spPr>
          <a:ln/>
        </p:spPr>
        <p:txBody>
          <a:bodyPr/>
          <a:lstStyle>
            <a:lvl1pPr>
              <a:defRPr/>
            </a:lvl1pPr>
          </a:lstStyle>
          <a:p>
            <a:r>
              <a:rPr lang="en-US" altLang="en-US"/>
              <a:t>6-</a:t>
            </a:r>
            <a:fld id="{CBFD288F-0301-4BBB-933E-72ED249ECD3D}" type="slidenum">
              <a:rPr lang="en-US" altLang="en-US"/>
              <a:pPr/>
              <a:t>‹#›</a:t>
            </a:fld>
            <a:endParaRPr lang="en-US" altLang="en-US"/>
          </a:p>
        </p:txBody>
      </p:sp>
    </p:spTree>
    <p:extLst>
      <p:ext uri="{BB962C8B-B14F-4D97-AF65-F5344CB8AC3E}">
        <p14:creationId xmlns:p14="http://schemas.microsoft.com/office/powerpoint/2010/main" val="2388529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45C7274B-6B89-4CEE-A132-D2B5268692C8}"/>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2131863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73CE2143-C686-4970-AD16-FBB62FC73DF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5F4EAE72-03B4-4601-A634-0740975457F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430DE38C-894F-4FF2-A4CF-7EECB3E046C6}"/>
              </a:ext>
            </a:extLst>
          </p:cNvPr>
          <p:cNvSpPr>
            <a:spLocks noGrp="1" noChangeArrowheads="1"/>
          </p:cNvSpPr>
          <p:nvPr>
            <p:ph type="sldNum" sz="quarter" idx="12"/>
          </p:nvPr>
        </p:nvSpPr>
        <p:spPr>
          <a:ln/>
        </p:spPr>
        <p:txBody>
          <a:bodyPr/>
          <a:lstStyle>
            <a:lvl1pPr>
              <a:defRPr/>
            </a:lvl1pPr>
          </a:lstStyle>
          <a:p>
            <a:r>
              <a:rPr lang="en-US" altLang="en-US"/>
              <a:t>6-</a:t>
            </a:r>
            <a:fld id="{60D082C1-B538-4AC2-BC7D-248FAACA1493}" type="slidenum">
              <a:rPr lang="en-US" altLang="en-US"/>
              <a:pPr/>
              <a:t>‹#›</a:t>
            </a:fld>
            <a:endParaRPr lang="en-US" altLang="en-US"/>
          </a:p>
        </p:txBody>
      </p:sp>
    </p:spTree>
    <p:extLst>
      <p:ext uri="{BB962C8B-B14F-4D97-AF65-F5344CB8AC3E}">
        <p14:creationId xmlns:p14="http://schemas.microsoft.com/office/powerpoint/2010/main" val="35183611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2B3F3FA0-9689-4D0F-8B90-C0C929BA6DA9}"/>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3325AC61-6A5C-4F0F-81A3-18582755C35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DE3A6917-B72E-48D1-8FB7-8252AFD6A27B}"/>
              </a:ext>
            </a:extLst>
          </p:cNvPr>
          <p:cNvSpPr>
            <a:spLocks noGrp="1" noChangeArrowheads="1"/>
          </p:cNvSpPr>
          <p:nvPr>
            <p:ph type="sldNum" sz="quarter" idx="12"/>
          </p:nvPr>
        </p:nvSpPr>
        <p:spPr>
          <a:ln/>
        </p:spPr>
        <p:txBody>
          <a:bodyPr/>
          <a:lstStyle>
            <a:lvl1pPr>
              <a:defRPr/>
            </a:lvl1pPr>
          </a:lstStyle>
          <a:p>
            <a:r>
              <a:rPr lang="en-US" altLang="en-US"/>
              <a:t>6-</a:t>
            </a:r>
            <a:fld id="{C0608B24-7960-4AC2-B6A5-C9885C5B292E}" type="slidenum">
              <a:rPr lang="en-US" altLang="en-US"/>
              <a:pPr/>
              <a:t>‹#›</a:t>
            </a:fld>
            <a:endParaRPr lang="en-US" altLang="en-US"/>
          </a:p>
        </p:txBody>
      </p:sp>
    </p:spTree>
    <p:extLst>
      <p:ext uri="{BB962C8B-B14F-4D97-AF65-F5344CB8AC3E}">
        <p14:creationId xmlns:p14="http://schemas.microsoft.com/office/powerpoint/2010/main" val="20559693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FE317365-1F11-452E-AEEE-FB8F1815A874}"/>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a:extLst>
              <a:ext uri="{FF2B5EF4-FFF2-40B4-BE49-F238E27FC236}">
                <a16:creationId xmlns:a16="http://schemas.microsoft.com/office/drawing/2014/main" id="{C2402363-31AE-4047-A2C6-7BAD8DBE26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AC3FEDBA-7490-4754-B1A6-F87F1D1F625E}"/>
              </a:ext>
            </a:extLst>
          </p:cNvPr>
          <p:cNvSpPr>
            <a:spLocks noGrp="1" noChangeArrowheads="1"/>
          </p:cNvSpPr>
          <p:nvPr>
            <p:ph type="sldNum" sz="quarter" idx="12"/>
          </p:nvPr>
        </p:nvSpPr>
        <p:spPr>
          <a:ln/>
        </p:spPr>
        <p:txBody>
          <a:bodyPr/>
          <a:lstStyle>
            <a:lvl1pPr>
              <a:defRPr/>
            </a:lvl1pPr>
          </a:lstStyle>
          <a:p>
            <a:r>
              <a:rPr lang="en-US" altLang="en-US"/>
              <a:t>6-</a:t>
            </a:r>
            <a:fld id="{E6FFE20E-67B6-4C3D-B305-D94E7927D587}" type="slidenum">
              <a:rPr lang="en-US" altLang="en-US"/>
              <a:pPr/>
              <a:t>‹#›</a:t>
            </a:fld>
            <a:endParaRPr lang="en-US" altLang="en-US"/>
          </a:p>
        </p:txBody>
      </p:sp>
    </p:spTree>
    <p:extLst>
      <p:ext uri="{BB962C8B-B14F-4D97-AF65-F5344CB8AC3E}">
        <p14:creationId xmlns:p14="http://schemas.microsoft.com/office/powerpoint/2010/main" val="37025396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12E5EE92-D0F4-4707-A76D-1FD71E5A1E6E}"/>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a:extLst>
              <a:ext uri="{FF2B5EF4-FFF2-40B4-BE49-F238E27FC236}">
                <a16:creationId xmlns:a16="http://schemas.microsoft.com/office/drawing/2014/main" id="{83663873-C825-4720-968D-E93030BCD5F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4C3E6CEB-240E-4CDF-A628-75E8DDCD8677}"/>
              </a:ext>
            </a:extLst>
          </p:cNvPr>
          <p:cNvSpPr>
            <a:spLocks noGrp="1" noChangeArrowheads="1"/>
          </p:cNvSpPr>
          <p:nvPr>
            <p:ph type="sldNum" sz="quarter" idx="12"/>
          </p:nvPr>
        </p:nvSpPr>
        <p:spPr>
          <a:ln/>
        </p:spPr>
        <p:txBody>
          <a:bodyPr/>
          <a:lstStyle>
            <a:lvl1pPr>
              <a:defRPr/>
            </a:lvl1pPr>
          </a:lstStyle>
          <a:p>
            <a:r>
              <a:rPr lang="en-US" altLang="en-US"/>
              <a:t>6-</a:t>
            </a:r>
            <a:fld id="{775E79A2-4475-4BF1-A244-1E47870EFD23}" type="slidenum">
              <a:rPr lang="en-US" altLang="en-US"/>
              <a:pPr/>
              <a:t>‹#›</a:t>
            </a:fld>
            <a:endParaRPr lang="en-US" altLang="en-US"/>
          </a:p>
        </p:txBody>
      </p:sp>
    </p:spTree>
    <p:extLst>
      <p:ext uri="{BB962C8B-B14F-4D97-AF65-F5344CB8AC3E}">
        <p14:creationId xmlns:p14="http://schemas.microsoft.com/office/powerpoint/2010/main" val="2984265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36949D6-DA28-40F6-957C-C8A4D19C0BFB}"/>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a:extLst>
              <a:ext uri="{FF2B5EF4-FFF2-40B4-BE49-F238E27FC236}">
                <a16:creationId xmlns:a16="http://schemas.microsoft.com/office/drawing/2014/main" id="{A0FE4C53-EEDE-4AF2-855D-CE1F32C156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E76BAB7B-79CD-4D6F-8456-E757AF8F2D17}"/>
              </a:ext>
            </a:extLst>
          </p:cNvPr>
          <p:cNvSpPr>
            <a:spLocks noGrp="1" noChangeArrowheads="1"/>
          </p:cNvSpPr>
          <p:nvPr>
            <p:ph type="sldNum" sz="quarter" idx="12"/>
          </p:nvPr>
        </p:nvSpPr>
        <p:spPr>
          <a:ln/>
        </p:spPr>
        <p:txBody>
          <a:bodyPr/>
          <a:lstStyle>
            <a:lvl1pPr>
              <a:defRPr/>
            </a:lvl1pPr>
          </a:lstStyle>
          <a:p>
            <a:r>
              <a:rPr lang="en-US" altLang="en-US"/>
              <a:t>6-</a:t>
            </a:r>
            <a:fld id="{30E05325-C630-4BAB-A118-73C4997B13CA}" type="slidenum">
              <a:rPr lang="en-US" altLang="en-US"/>
              <a:pPr/>
              <a:t>‹#›</a:t>
            </a:fld>
            <a:endParaRPr lang="en-US" altLang="en-US"/>
          </a:p>
        </p:txBody>
      </p:sp>
    </p:spTree>
    <p:extLst>
      <p:ext uri="{BB962C8B-B14F-4D97-AF65-F5344CB8AC3E}">
        <p14:creationId xmlns:p14="http://schemas.microsoft.com/office/powerpoint/2010/main" val="24679987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DFD25970-7F68-40F6-84B2-E29B1DA121AC}"/>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94AC14D2-D88E-40CA-B864-F69ED6E163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ED7CC4D5-8A79-4868-B7CF-A16AC5230E9A}"/>
              </a:ext>
            </a:extLst>
          </p:cNvPr>
          <p:cNvSpPr>
            <a:spLocks noGrp="1" noChangeArrowheads="1"/>
          </p:cNvSpPr>
          <p:nvPr>
            <p:ph type="sldNum" sz="quarter" idx="12"/>
          </p:nvPr>
        </p:nvSpPr>
        <p:spPr>
          <a:ln/>
        </p:spPr>
        <p:txBody>
          <a:bodyPr/>
          <a:lstStyle>
            <a:lvl1pPr>
              <a:defRPr/>
            </a:lvl1pPr>
          </a:lstStyle>
          <a:p>
            <a:r>
              <a:rPr lang="en-US" altLang="en-US"/>
              <a:t>6-</a:t>
            </a:r>
            <a:fld id="{8F5A208F-B8BB-499A-A214-CF3103EB726E}" type="slidenum">
              <a:rPr lang="en-US" altLang="en-US"/>
              <a:pPr/>
              <a:t>‹#›</a:t>
            </a:fld>
            <a:endParaRPr lang="en-US" altLang="en-US"/>
          </a:p>
        </p:txBody>
      </p:sp>
    </p:spTree>
    <p:extLst>
      <p:ext uri="{BB962C8B-B14F-4D97-AF65-F5344CB8AC3E}">
        <p14:creationId xmlns:p14="http://schemas.microsoft.com/office/powerpoint/2010/main" val="26438908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E5F1D39-7378-4B83-A84A-FBAB5D737BA4}"/>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D3583669-81B9-4F23-93F8-F28012D426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EC35D5C0-C5B8-4F3D-B61D-EA1531007BDB}"/>
              </a:ext>
            </a:extLst>
          </p:cNvPr>
          <p:cNvSpPr>
            <a:spLocks noGrp="1" noChangeArrowheads="1"/>
          </p:cNvSpPr>
          <p:nvPr>
            <p:ph type="sldNum" sz="quarter" idx="12"/>
          </p:nvPr>
        </p:nvSpPr>
        <p:spPr>
          <a:ln/>
        </p:spPr>
        <p:txBody>
          <a:bodyPr/>
          <a:lstStyle>
            <a:lvl1pPr>
              <a:defRPr/>
            </a:lvl1pPr>
          </a:lstStyle>
          <a:p>
            <a:r>
              <a:rPr lang="en-US" altLang="en-US"/>
              <a:t>6-</a:t>
            </a:r>
            <a:fld id="{3781CA93-CE06-4920-A415-CEF3B823AF72}" type="slidenum">
              <a:rPr lang="en-US" altLang="en-US"/>
              <a:pPr/>
              <a:t>‹#›</a:t>
            </a:fld>
            <a:endParaRPr lang="en-US" altLang="en-US"/>
          </a:p>
        </p:txBody>
      </p:sp>
    </p:spTree>
    <p:extLst>
      <p:ext uri="{BB962C8B-B14F-4D97-AF65-F5344CB8AC3E}">
        <p14:creationId xmlns:p14="http://schemas.microsoft.com/office/powerpoint/2010/main" val="42539683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AE6D97F-D14E-4D7D-A248-6F21750059F9}"/>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23BAFD65-E09D-4727-8CE6-84F85B7A75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4E7283A6-8605-4AF9-9CAB-D226728EA0F6}"/>
              </a:ext>
            </a:extLst>
          </p:cNvPr>
          <p:cNvSpPr>
            <a:spLocks noGrp="1" noChangeArrowheads="1"/>
          </p:cNvSpPr>
          <p:nvPr>
            <p:ph type="sldNum" sz="quarter" idx="12"/>
          </p:nvPr>
        </p:nvSpPr>
        <p:spPr>
          <a:ln/>
        </p:spPr>
        <p:txBody>
          <a:bodyPr/>
          <a:lstStyle>
            <a:lvl1pPr>
              <a:defRPr/>
            </a:lvl1pPr>
          </a:lstStyle>
          <a:p>
            <a:r>
              <a:rPr lang="en-US" altLang="en-US"/>
              <a:t>6-</a:t>
            </a:r>
            <a:fld id="{B5764171-6D26-424F-A4F4-45711A2B0E4B}" type="slidenum">
              <a:rPr lang="en-US" altLang="en-US"/>
              <a:pPr/>
              <a:t>‹#›</a:t>
            </a:fld>
            <a:endParaRPr lang="en-US" altLang="en-US"/>
          </a:p>
        </p:txBody>
      </p:sp>
    </p:spTree>
    <p:extLst>
      <p:ext uri="{BB962C8B-B14F-4D97-AF65-F5344CB8AC3E}">
        <p14:creationId xmlns:p14="http://schemas.microsoft.com/office/powerpoint/2010/main" val="1283778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F97C0C1-9403-4024-923E-61E7F6040F2A}"/>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B8069B53-7547-4112-837F-E593A79C2E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DE3F14F0-4E6B-40B6-8F16-8D0F185A77DC}"/>
              </a:ext>
            </a:extLst>
          </p:cNvPr>
          <p:cNvSpPr>
            <a:spLocks noGrp="1" noChangeArrowheads="1"/>
          </p:cNvSpPr>
          <p:nvPr>
            <p:ph type="sldNum" sz="quarter" idx="12"/>
          </p:nvPr>
        </p:nvSpPr>
        <p:spPr>
          <a:ln/>
        </p:spPr>
        <p:txBody>
          <a:bodyPr/>
          <a:lstStyle>
            <a:lvl1pPr>
              <a:defRPr/>
            </a:lvl1pPr>
          </a:lstStyle>
          <a:p>
            <a:r>
              <a:rPr lang="en-US" altLang="en-US"/>
              <a:t>6-</a:t>
            </a:r>
            <a:fld id="{65634526-1FCC-4765-AAE0-DB23DA9E619F}" type="slidenum">
              <a:rPr lang="en-US" altLang="en-US"/>
              <a:pPr/>
              <a:t>‹#›</a:t>
            </a:fld>
            <a:endParaRPr lang="en-US" altLang="en-US"/>
          </a:p>
        </p:txBody>
      </p:sp>
    </p:spTree>
    <p:extLst>
      <p:ext uri="{BB962C8B-B14F-4D97-AF65-F5344CB8AC3E}">
        <p14:creationId xmlns:p14="http://schemas.microsoft.com/office/powerpoint/2010/main" val="32232998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636CD436-40C7-4545-9FAC-16457C80E49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D45808D0-55D2-4186-B209-4175A1F1C25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14514557-83CD-44F5-ABBF-6452FD5B3A5D}"/>
              </a:ext>
            </a:extLst>
          </p:cNvPr>
          <p:cNvSpPr>
            <a:spLocks noGrp="1" noChangeArrowheads="1"/>
          </p:cNvSpPr>
          <p:nvPr>
            <p:ph type="sldNum" sz="quarter" idx="12"/>
          </p:nvPr>
        </p:nvSpPr>
        <p:spPr>
          <a:ln/>
        </p:spPr>
        <p:txBody>
          <a:bodyPr/>
          <a:lstStyle>
            <a:lvl1pPr>
              <a:defRPr/>
            </a:lvl1pPr>
          </a:lstStyle>
          <a:p>
            <a:r>
              <a:rPr lang="en-US" altLang="en-US"/>
              <a:t>6-</a:t>
            </a:r>
            <a:fld id="{5219B01E-68C5-4FCD-9257-8A34C09FEC50}" type="slidenum">
              <a:rPr lang="en-US" altLang="en-US"/>
              <a:pPr/>
              <a:t>‹#›</a:t>
            </a:fld>
            <a:endParaRPr lang="en-US" altLang="en-US"/>
          </a:p>
        </p:txBody>
      </p:sp>
    </p:spTree>
    <p:extLst>
      <p:ext uri="{BB962C8B-B14F-4D97-AF65-F5344CB8AC3E}">
        <p14:creationId xmlns:p14="http://schemas.microsoft.com/office/powerpoint/2010/main" val="924866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966E028-40AC-477A-8D04-B970F23FE31C}"/>
              </a:ext>
            </a:extLst>
          </p:cNvPr>
          <p:cNvSpPr>
            <a:spLocks noGrp="1"/>
          </p:cNvSpPr>
          <p:nvPr>
            <p:ph type="dt" sz="half" idx="10"/>
          </p:nvPr>
        </p:nvSpPr>
        <p:spPr>
          <a:ln/>
        </p:spPr>
        <p:txBody>
          <a:bodyPr/>
          <a:lstStyle>
            <a:lvl1pPr>
              <a:defRPr/>
            </a:lvl1pPr>
          </a:lstStyle>
          <a:p>
            <a:r>
              <a:rPr lang="en-US" altLang="en-US"/>
              <a:t>Kendall &amp; Kendall	Copyright © 2014 Pearson Education</a:t>
            </a:r>
          </a:p>
        </p:txBody>
      </p:sp>
    </p:spTree>
    <p:extLst>
      <p:ext uri="{BB962C8B-B14F-4D97-AF65-F5344CB8AC3E}">
        <p14:creationId xmlns:p14="http://schemas.microsoft.com/office/powerpoint/2010/main" val="13147555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86A1053-09BA-4481-81E8-AD24ECC670F4}"/>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72CFDC8A-D29B-44DC-AF14-36E38D0AE05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7C5BBAB1-8ADF-4E2B-8287-6B45D99B2DE3}"/>
              </a:ext>
            </a:extLst>
          </p:cNvPr>
          <p:cNvSpPr>
            <a:spLocks noGrp="1" noChangeArrowheads="1"/>
          </p:cNvSpPr>
          <p:nvPr>
            <p:ph type="sldNum" sz="quarter" idx="12"/>
          </p:nvPr>
        </p:nvSpPr>
        <p:spPr>
          <a:ln/>
        </p:spPr>
        <p:txBody>
          <a:bodyPr/>
          <a:lstStyle>
            <a:lvl1pPr>
              <a:defRPr/>
            </a:lvl1pPr>
          </a:lstStyle>
          <a:p>
            <a:r>
              <a:rPr lang="en-US" altLang="en-US"/>
              <a:t>6-</a:t>
            </a:r>
            <a:fld id="{4F0CDDA6-FCCD-44C2-981D-C7C0772834C8}" type="slidenum">
              <a:rPr lang="en-US" altLang="en-US"/>
              <a:pPr/>
              <a:t>‹#›</a:t>
            </a:fld>
            <a:endParaRPr lang="en-US" altLang="en-US"/>
          </a:p>
        </p:txBody>
      </p:sp>
    </p:spTree>
    <p:extLst>
      <p:ext uri="{BB962C8B-B14F-4D97-AF65-F5344CB8AC3E}">
        <p14:creationId xmlns:p14="http://schemas.microsoft.com/office/powerpoint/2010/main" val="23497890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264FAA1D-DAB0-4320-9B08-606DC7F4C27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4ECA7A56-5160-4FF6-B197-06517DA92B1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6C9B3002-E3F7-4DA6-84D0-160A393B295D}"/>
              </a:ext>
            </a:extLst>
          </p:cNvPr>
          <p:cNvSpPr>
            <a:spLocks noGrp="1" noChangeArrowheads="1"/>
          </p:cNvSpPr>
          <p:nvPr>
            <p:ph type="sldNum" sz="quarter" idx="12"/>
          </p:nvPr>
        </p:nvSpPr>
        <p:spPr>
          <a:ln/>
        </p:spPr>
        <p:txBody>
          <a:bodyPr/>
          <a:lstStyle>
            <a:lvl1pPr>
              <a:defRPr/>
            </a:lvl1pPr>
          </a:lstStyle>
          <a:p>
            <a:r>
              <a:rPr lang="en-US" altLang="en-US"/>
              <a:t>6-</a:t>
            </a:r>
            <a:fld id="{FC6127E5-9BB9-4DB0-B9B9-3E42396C04AC}" type="slidenum">
              <a:rPr lang="en-US" altLang="en-US"/>
              <a:pPr/>
              <a:t>‹#›</a:t>
            </a:fld>
            <a:endParaRPr lang="en-US" altLang="en-US"/>
          </a:p>
        </p:txBody>
      </p:sp>
    </p:spTree>
    <p:extLst>
      <p:ext uri="{BB962C8B-B14F-4D97-AF65-F5344CB8AC3E}">
        <p14:creationId xmlns:p14="http://schemas.microsoft.com/office/powerpoint/2010/main" val="26703667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6CA77A80-A0F4-47C6-87E8-DF148EFACD7B}"/>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8982F8C0-0CCF-40DE-ACBE-B88037BF24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FA55E42E-3E16-44CD-BC70-293CAF9F579B}"/>
              </a:ext>
            </a:extLst>
          </p:cNvPr>
          <p:cNvSpPr>
            <a:spLocks noGrp="1" noChangeArrowheads="1"/>
          </p:cNvSpPr>
          <p:nvPr>
            <p:ph type="sldNum" sz="quarter" idx="12"/>
          </p:nvPr>
        </p:nvSpPr>
        <p:spPr>
          <a:ln/>
        </p:spPr>
        <p:txBody>
          <a:bodyPr/>
          <a:lstStyle>
            <a:lvl1pPr>
              <a:defRPr/>
            </a:lvl1pPr>
          </a:lstStyle>
          <a:p>
            <a:r>
              <a:rPr lang="en-US" altLang="en-US"/>
              <a:t>6-</a:t>
            </a:r>
            <a:fld id="{346FFA8A-80F5-44D2-83C0-8A1EFAB67595}" type="slidenum">
              <a:rPr lang="en-US" altLang="en-US"/>
              <a:pPr/>
              <a:t>‹#›</a:t>
            </a:fld>
            <a:endParaRPr lang="en-US" altLang="en-US"/>
          </a:p>
        </p:txBody>
      </p:sp>
    </p:spTree>
    <p:extLst>
      <p:ext uri="{BB962C8B-B14F-4D97-AF65-F5344CB8AC3E}">
        <p14:creationId xmlns:p14="http://schemas.microsoft.com/office/powerpoint/2010/main" val="13457637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F863456-3AD0-4689-A45C-CFB18688B9C3}"/>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8" name="Rectangle 6">
            <a:extLst>
              <a:ext uri="{FF2B5EF4-FFF2-40B4-BE49-F238E27FC236}">
                <a16:creationId xmlns:a16="http://schemas.microsoft.com/office/drawing/2014/main" id="{32FAE1C5-1643-4811-9FB4-7951707248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7">
            <a:extLst>
              <a:ext uri="{FF2B5EF4-FFF2-40B4-BE49-F238E27FC236}">
                <a16:creationId xmlns:a16="http://schemas.microsoft.com/office/drawing/2014/main" id="{1FA0306A-57EA-4D7B-BFC1-849CE334F863}"/>
              </a:ext>
            </a:extLst>
          </p:cNvPr>
          <p:cNvSpPr>
            <a:spLocks noGrp="1" noChangeArrowheads="1"/>
          </p:cNvSpPr>
          <p:nvPr>
            <p:ph type="sldNum" sz="quarter" idx="12"/>
          </p:nvPr>
        </p:nvSpPr>
        <p:spPr>
          <a:ln/>
        </p:spPr>
        <p:txBody>
          <a:bodyPr/>
          <a:lstStyle>
            <a:lvl1pPr>
              <a:defRPr/>
            </a:lvl1pPr>
          </a:lstStyle>
          <a:p>
            <a:r>
              <a:rPr lang="en-US" altLang="en-US"/>
              <a:t>6-</a:t>
            </a:r>
            <a:fld id="{1AA2ED59-722F-4F83-B8E0-2B5893995BD5}" type="slidenum">
              <a:rPr lang="en-US" altLang="en-US"/>
              <a:pPr/>
              <a:t>‹#›</a:t>
            </a:fld>
            <a:endParaRPr lang="en-US" altLang="en-US"/>
          </a:p>
        </p:txBody>
      </p:sp>
    </p:spTree>
    <p:extLst>
      <p:ext uri="{BB962C8B-B14F-4D97-AF65-F5344CB8AC3E}">
        <p14:creationId xmlns:p14="http://schemas.microsoft.com/office/powerpoint/2010/main" val="31590342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55A3F959-1A79-42D5-9F92-AC6044ED220F}"/>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4" name="Rectangle 6">
            <a:extLst>
              <a:ext uri="{FF2B5EF4-FFF2-40B4-BE49-F238E27FC236}">
                <a16:creationId xmlns:a16="http://schemas.microsoft.com/office/drawing/2014/main" id="{EFD05826-D911-49AA-8482-B02872BA59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7">
            <a:extLst>
              <a:ext uri="{FF2B5EF4-FFF2-40B4-BE49-F238E27FC236}">
                <a16:creationId xmlns:a16="http://schemas.microsoft.com/office/drawing/2014/main" id="{5D62DDA5-C504-4726-89EF-E50B39906CBC}"/>
              </a:ext>
            </a:extLst>
          </p:cNvPr>
          <p:cNvSpPr>
            <a:spLocks noGrp="1" noChangeArrowheads="1"/>
          </p:cNvSpPr>
          <p:nvPr>
            <p:ph type="sldNum" sz="quarter" idx="12"/>
          </p:nvPr>
        </p:nvSpPr>
        <p:spPr>
          <a:ln/>
        </p:spPr>
        <p:txBody>
          <a:bodyPr/>
          <a:lstStyle>
            <a:lvl1pPr>
              <a:defRPr/>
            </a:lvl1pPr>
          </a:lstStyle>
          <a:p>
            <a:r>
              <a:rPr lang="en-US" altLang="en-US"/>
              <a:t>6-</a:t>
            </a:r>
            <a:fld id="{499976AB-A3B4-44D9-9D36-382091136F27}" type="slidenum">
              <a:rPr lang="en-US" altLang="en-US"/>
              <a:pPr/>
              <a:t>‹#›</a:t>
            </a:fld>
            <a:endParaRPr lang="en-US" altLang="en-US"/>
          </a:p>
        </p:txBody>
      </p:sp>
    </p:spTree>
    <p:extLst>
      <p:ext uri="{BB962C8B-B14F-4D97-AF65-F5344CB8AC3E}">
        <p14:creationId xmlns:p14="http://schemas.microsoft.com/office/powerpoint/2010/main" val="24596012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9EAE9D9-388F-4900-A2BB-650B116E7466}"/>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3" name="Rectangle 6">
            <a:extLst>
              <a:ext uri="{FF2B5EF4-FFF2-40B4-BE49-F238E27FC236}">
                <a16:creationId xmlns:a16="http://schemas.microsoft.com/office/drawing/2014/main" id="{989D6758-4555-4848-BA0A-23875D4DD35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7">
            <a:extLst>
              <a:ext uri="{FF2B5EF4-FFF2-40B4-BE49-F238E27FC236}">
                <a16:creationId xmlns:a16="http://schemas.microsoft.com/office/drawing/2014/main" id="{B9BDDBD2-AFF3-48AC-AF63-DD1E057B2768}"/>
              </a:ext>
            </a:extLst>
          </p:cNvPr>
          <p:cNvSpPr>
            <a:spLocks noGrp="1" noChangeArrowheads="1"/>
          </p:cNvSpPr>
          <p:nvPr>
            <p:ph type="sldNum" sz="quarter" idx="12"/>
          </p:nvPr>
        </p:nvSpPr>
        <p:spPr>
          <a:ln/>
        </p:spPr>
        <p:txBody>
          <a:bodyPr/>
          <a:lstStyle>
            <a:lvl1pPr>
              <a:defRPr/>
            </a:lvl1pPr>
          </a:lstStyle>
          <a:p>
            <a:r>
              <a:rPr lang="en-US" altLang="en-US"/>
              <a:t>6-</a:t>
            </a:r>
            <a:fld id="{6DAE7F6C-2B1E-4560-A5FF-D3DA36DE01DA}" type="slidenum">
              <a:rPr lang="en-US" altLang="en-US"/>
              <a:pPr/>
              <a:t>‹#›</a:t>
            </a:fld>
            <a:endParaRPr lang="en-US" altLang="en-US"/>
          </a:p>
        </p:txBody>
      </p:sp>
    </p:spTree>
    <p:extLst>
      <p:ext uri="{BB962C8B-B14F-4D97-AF65-F5344CB8AC3E}">
        <p14:creationId xmlns:p14="http://schemas.microsoft.com/office/powerpoint/2010/main" val="36183257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002E180-60E0-41C1-AD70-C1085C0BE946}"/>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0F49D8BD-FF0E-4409-9329-B461C297F3B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78F7A78D-18F1-4317-B0F3-23AC98406C69}"/>
              </a:ext>
            </a:extLst>
          </p:cNvPr>
          <p:cNvSpPr>
            <a:spLocks noGrp="1" noChangeArrowheads="1"/>
          </p:cNvSpPr>
          <p:nvPr>
            <p:ph type="sldNum" sz="quarter" idx="12"/>
          </p:nvPr>
        </p:nvSpPr>
        <p:spPr>
          <a:ln/>
        </p:spPr>
        <p:txBody>
          <a:bodyPr/>
          <a:lstStyle>
            <a:lvl1pPr>
              <a:defRPr/>
            </a:lvl1pPr>
          </a:lstStyle>
          <a:p>
            <a:r>
              <a:rPr lang="en-US" altLang="en-US"/>
              <a:t>6-</a:t>
            </a:r>
            <a:fld id="{463281B2-A20D-4601-B3AA-601E32FD369E}" type="slidenum">
              <a:rPr lang="en-US" altLang="en-US"/>
              <a:pPr/>
              <a:t>‹#›</a:t>
            </a:fld>
            <a:endParaRPr lang="en-US" altLang="en-US"/>
          </a:p>
        </p:txBody>
      </p:sp>
    </p:spTree>
    <p:extLst>
      <p:ext uri="{BB962C8B-B14F-4D97-AF65-F5344CB8AC3E}">
        <p14:creationId xmlns:p14="http://schemas.microsoft.com/office/powerpoint/2010/main" val="23406974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4F43D44-DA99-48DF-8578-C79C611CC1F4}"/>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6" name="Rectangle 6">
            <a:extLst>
              <a:ext uri="{FF2B5EF4-FFF2-40B4-BE49-F238E27FC236}">
                <a16:creationId xmlns:a16="http://schemas.microsoft.com/office/drawing/2014/main" id="{AD0F2496-CB4D-41CF-82B5-6FCBF575BF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7">
            <a:extLst>
              <a:ext uri="{FF2B5EF4-FFF2-40B4-BE49-F238E27FC236}">
                <a16:creationId xmlns:a16="http://schemas.microsoft.com/office/drawing/2014/main" id="{8843359A-BA48-4891-AA69-38CAC8DAC022}"/>
              </a:ext>
            </a:extLst>
          </p:cNvPr>
          <p:cNvSpPr>
            <a:spLocks noGrp="1" noChangeArrowheads="1"/>
          </p:cNvSpPr>
          <p:nvPr>
            <p:ph type="sldNum" sz="quarter" idx="12"/>
          </p:nvPr>
        </p:nvSpPr>
        <p:spPr>
          <a:ln/>
        </p:spPr>
        <p:txBody>
          <a:bodyPr/>
          <a:lstStyle>
            <a:lvl1pPr>
              <a:defRPr/>
            </a:lvl1pPr>
          </a:lstStyle>
          <a:p>
            <a:r>
              <a:rPr lang="en-US" altLang="en-US"/>
              <a:t>6-</a:t>
            </a:r>
            <a:fld id="{FE099C55-CBAE-4ED1-8E9D-718761F44151}" type="slidenum">
              <a:rPr lang="en-US" altLang="en-US"/>
              <a:pPr/>
              <a:t>‹#›</a:t>
            </a:fld>
            <a:endParaRPr lang="en-US" altLang="en-US"/>
          </a:p>
        </p:txBody>
      </p:sp>
    </p:spTree>
    <p:extLst>
      <p:ext uri="{BB962C8B-B14F-4D97-AF65-F5344CB8AC3E}">
        <p14:creationId xmlns:p14="http://schemas.microsoft.com/office/powerpoint/2010/main" val="8408490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EAD254E-5D4E-46AB-9C36-07590E836E4F}"/>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EE2090F3-1E6B-461E-9F93-661A5F7787E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19288FF7-7893-4D1B-BFA2-880B2C3AC59D}"/>
              </a:ext>
            </a:extLst>
          </p:cNvPr>
          <p:cNvSpPr>
            <a:spLocks noGrp="1" noChangeArrowheads="1"/>
          </p:cNvSpPr>
          <p:nvPr>
            <p:ph type="sldNum" sz="quarter" idx="12"/>
          </p:nvPr>
        </p:nvSpPr>
        <p:spPr>
          <a:ln/>
        </p:spPr>
        <p:txBody>
          <a:bodyPr/>
          <a:lstStyle>
            <a:lvl1pPr>
              <a:defRPr/>
            </a:lvl1pPr>
          </a:lstStyle>
          <a:p>
            <a:r>
              <a:rPr lang="en-US" altLang="en-US"/>
              <a:t>6-</a:t>
            </a:r>
            <a:fld id="{B22B5C77-1E4D-41B2-B402-55942D04C26C}" type="slidenum">
              <a:rPr lang="en-US" altLang="en-US"/>
              <a:pPr/>
              <a:t>‹#›</a:t>
            </a:fld>
            <a:endParaRPr lang="en-US" altLang="en-US"/>
          </a:p>
        </p:txBody>
      </p:sp>
    </p:spTree>
    <p:extLst>
      <p:ext uri="{BB962C8B-B14F-4D97-AF65-F5344CB8AC3E}">
        <p14:creationId xmlns:p14="http://schemas.microsoft.com/office/powerpoint/2010/main" val="26572972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5818" y="381001"/>
            <a:ext cx="2654300" cy="57515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20801" y="381001"/>
            <a:ext cx="7761817" cy="57515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C3F194B-6F33-4CA5-90C7-E41AF6530CA2}"/>
              </a:ext>
            </a:extLst>
          </p:cNvPr>
          <p:cNvSpPr>
            <a:spLocks noGrp="1" noChangeArrowheads="1"/>
          </p:cNvSpPr>
          <p:nvPr>
            <p:ph type="dt" sz="half" idx="10"/>
          </p:nvPr>
        </p:nvSpPr>
        <p:spPr>
          <a:ln/>
        </p:spPr>
        <p:txBody>
          <a:bodyPr/>
          <a:lstStyle>
            <a:lvl1pPr>
              <a:defRPr/>
            </a:lvl1pPr>
          </a:lstStyle>
          <a:p>
            <a:pPr>
              <a:defRPr/>
            </a:pPr>
            <a:r>
              <a:rPr lang="en-US"/>
              <a:t>Kendall &amp; Kendall</a:t>
            </a:r>
          </a:p>
        </p:txBody>
      </p:sp>
      <p:sp>
        <p:nvSpPr>
          <p:cNvPr id="5" name="Rectangle 6">
            <a:extLst>
              <a:ext uri="{FF2B5EF4-FFF2-40B4-BE49-F238E27FC236}">
                <a16:creationId xmlns:a16="http://schemas.microsoft.com/office/drawing/2014/main" id="{E6C5BCC2-2B9B-4DE2-B013-AA8D0008C09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7">
            <a:extLst>
              <a:ext uri="{FF2B5EF4-FFF2-40B4-BE49-F238E27FC236}">
                <a16:creationId xmlns:a16="http://schemas.microsoft.com/office/drawing/2014/main" id="{800BEF15-5DFF-4CB0-8938-B92D510DCDC1}"/>
              </a:ext>
            </a:extLst>
          </p:cNvPr>
          <p:cNvSpPr>
            <a:spLocks noGrp="1" noChangeArrowheads="1"/>
          </p:cNvSpPr>
          <p:nvPr>
            <p:ph type="sldNum" sz="quarter" idx="12"/>
          </p:nvPr>
        </p:nvSpPr>
        <p:spPr>
          <a:ln/>
        </p:spPr>
        <p:txBody>
          <a:bodyPr/>
          <a:lstStyle>
            <a:lvl1pPr>
              <a:defRPr/>
            </a:lvl1pPr>
          </a:lstStyle>
          <a:p>
            <a:r>
              <a:rPr lang="en-US" altLang="en-US"/>
              <a:t>6-</a:t>
            </a:r>
            <a:fld id="{37EA46E8-56A8-439A-8AFD-16534CF3015B}" type="slidenum">
              <a:rPr lang="en-US" altLang="en-US"/>
              <a:pPr/>
              <a:t>‹#›</a:t>
            </a:fld>
            <a:endParaRPr lang="en-US" altLang="en-US"/>
          </a:p>
        </p:txBody>
      </p:sp>
    </p:spTree>
    <p:extLst>
      <p:ext uri="{BB962C8B-B14F-4D97-AF65-F5344CB8AC3E}">
        <p14:creationId xmlns:p14="http://schemas.microsoft.com/office/powerpoint/2010/main" val="338883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2.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1.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1" name="Rectangle 7">
            <a:extLst>
              <a:ext uri="{FF2B5EF4-FFF2-40B4-BE49-F238E27FC236}">
                <a16:creationId xmlns:a16="http://schemas.microsoft.com/office/drawing/2014/main" id="{B80743A2-2784-4A2D-B6AF-7DB22DA17FD7}"/>
              </a:ext>
            </a:extLst>
          </p:cNvPr>
          <p:cNvSpPr>
            <a:spLocks noChangeArrowheads="1"/>
          </p:cNvSpPr>
          <p:nvPr userDrawn="1"/>
        </p:nvSpPr>
        <p:spPr bwMode="gray">
          <a:xfrm>
            <a:off x="590551" y="17811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GB" altLang="en-US" sz="2400">
              <a:latin typeface="Tahoma" panose="020B0604030504040204" pitchFamily="34" charset="0"/>
            </a:endParaRPr>
          </a:p>
        </p:txBody>
      </p:sp>
      <p:sp>
        <p:nvSpPr>
          <p:cNvPr id="1026" name="Rectangle 2">
            <a:extLst>
              <a:ext uri="{FF2B5EF4-FFF2-40B4-BE49-F238E27FC236}">
                <a16:creationId xmlns:a16="http://schemas.microsoft.com/office/drawing/2014/main" id="{DD3F511D-4066-4AA5-A3BE-442B70F307B9}"/>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GB" altLang="en-US" sz="2400">
              <a:latin typeface="Tahoma" panose="020B0604030504040204" pitchFamily="34" charset="0"/>
            </a:endParaRPr>
          </a:p>
        </p:txBody>
      </p:sp>
      <p:pic>
        <p:nvPicPr>
          <p:cNvPr id="1027" name="Picture 6">
            <a:extLst>
              <a:ext uri="{FF2B5EF4-FFF2-40B4-BE49-F238E27FC236}">
                <a16:creationId xmlns:a16="http://schemas.microsoft.com/office/drawing/2014/main" id="{74E7C52A-371C-4793-ADB0-E014AD2FA286}"/>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946400" y="9525"/>
            <a:ext cx="92307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a:extLst>
              <a:ext uri="{FF2B5EF4-FFF2-40B4-BE49-F238E27FC236}">
                <a16:creationId xmlns:a16="http://schemas.microsoft.com/office/drawing/2014/main" id="{98DA8E25-EA79-48ED-9EC9-F3929C2F2E1A}"/>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9" name="Rectangle 4">
            <a:extLst>
              <a:ext uri="{FF2B5EF4-FFF2-40B4-BE49-F238E27FC236}">
                <a16:creationId xmlns:a16="http://schemas.microsoft.com/office/drawing/2014/main" id="{C0CDFA30-A863-4930-83DC-BAE1C0C9F5C0}"/>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Date Placeholder 3">
            <a:extLst>
              <a:ext uri="{FF2B5EF4-FFF2-40B4-BE49-F238E27FC236}">
                <a16:creationId xmlns:a16="http://schemas.microsoft.com/office/drawing/2014/main" id="{86DA77A1-82E8-474B-8B5E-571ADEC0B9E0}"/>
              </a:ext>
            </a:extLst>
          </p:cNvPr>
          <p:cNvSpPr>
            <a:spLocks noGrp="1"/>
          </p:cNvSpPr>
          <p:nvPr>
            <p:ph type="dt" sz="half" idx="2"/>
          </p:nvPr>
        </p:nvSpPr>
        <p:spPr bwMode="auto">
          <a:xfrm>
            <a:off x="609600" y="6096000"/>
            <a:ext cx="8636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a:solidFill>
                  <a:srgbClr val="2641D7"/>
                </a:solidFill>
                <a:latin typeface="Tahoma" panose="020B0604030504040204" pitchFamily="34" charset="0"/>
              </a:defRPr>
            </a:lvl1pPr>
          </a:lstStyle>
          <a:p>
            <a:r>
              <a:rPr lang="en-US" altLang="en-US"/>
              <a:t>Kendall &amp; Kendall	Copyright © 2014 Pearson Education</a:t>
            </a: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528E7DE-3430-437C-ABFE-22D20B65DD6C}"/>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10243" name="Picture 6">
            <a:extLst>
              <a:ext uri="{FF2B5EF4-FFF2-40B4-BE49-F238E27FC236}">
                <a16:creationId xmlns:a16="http://schemas.microsoft.com/office/drawing/2014/main" id="{8FCCE346-702F-430B-B18F-EDE47C6CC86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351" y="0"/>
            <a:ext cx="42968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3">
            <a:extLst>
              <a:ext uri="{FF2B5EF4-FFF2-40B4-BE49-F238E27FC236}">
                <a16:creationId xmlns:a16="http://schemas.microsoft.com/office/drawing/2014/main" id="{AB12E9D2-05E0-4575-BB69-BCADD5B9DE65}"/>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45" name="Rectangle 4">
            <a:extLst>
              <a:ext uri="{FF2B5EF4-FFF2-40B4-BE49-F238E27FC236}">
                <a16:creationId xmlns:a16="http://schemas.microsoft.com/office/drawing/2014/main" id="{F35AA1F7-D426-4D86-B584-BE767404560E}"/>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Rectangle 5">
            <a:extLst>
              <a:ext uri="{FF2B5EF4-FFF2-40B4-BE49-F238E27FC236}">
                <a16:creationId xmlns:a16="http://schemas.microsoft.com/office/drawing/2014/main" id="{7BFD439D-0E75-4BE4-9806-AF5537ABB818}"/>
              </a:ext>
            </a:extLst>
          </p:cNvPr>
          <p:cNvSpPr>
            <a:spLocks noGrp="1" noChangeArrowheads="1"/>
          </p:cNvSpPr>
          <p:nvPr>
            <p:ph type="dt" sz="half" idx="2"/>
          </p:nvPr>
        </p:nvSpPr>
        <p:spPr bwMode="auto">
          <a:xfrm>
            <a:off x="12192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a:extLst>
              <a:ext uri="{FF2B5EF4-FFF2-40B4-BE49-F238E27FC236}">
                <a16:creationId xmlns:a16="http://schemas.microsoft.com/office/drawing/2014/main" id="{A52C83DA-D31C-427A-B7C3-E2D1183E413F}"/>
              </a:ext>
            </a:extLst>
          </p:cNvPr>
          <p:cNvSpPr>
            <a:spLocks noGrp="1" noChangeArrowheads="1"/>
          </p:cNvSpPr>
          <p:nvPr>
            <p:ph type="ftr" sz="quarter" idx="3"/>
          </p:nvPr>
        </p:nvSpPr>
        <p:spPr bwMode="auto">
          <a:xfrm>
            <a:off x="4470400" y="63246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a:extLst>
              <a:ext uri="{FF2B5EF4-FFF2-40B4-BE49-F238E27FC236}">
                <a16:creationId xmlns:a16="http://schemas.microsoft.com/office/drawing/2014/main" id="{1BF6EA44-518E-4FAA-B32A-3930CA05F581}"/>
              </a:ext>
            </a:extLst>
          </p:cNvPr>
          <p:cNvSpPr>
            <a:spLocks noGrp="1" noChangeArrowheads="1"/>
          </p:cNvSpPr>
          <p:nvPr>
            <p:ph type="sldNum" sz="quarter" idx="4"/>
          </p:nvPr>
        </p:nvSpPr>
        <p:spPr bwMode="auto">
          <a:xfrm>
            <a:off x="90424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32E641EF-CE17-48D9-AA0E-5D10F6DB39B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B600F5-6A6C-426C-8698-E12870538A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D0D14593-DA01-4798-AE06-C697F8354E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637EAC5-DDDD-4A27-9939-0F9BF0E134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en-US"/>
              <a:t>Kendall &amp; Kendall	Copyright © 2014 Pearson Education</a:t>
            </a:r>
          </a:p>
        </p:txBody>
      </p:sp>
      <p:sp>
        <p:nvSpPr>
          <p:cNvPr id="5" name="Footer Placeholder 4">
            <a:extLst>
              <a:ext uri="{FF2B5EF4-FFF2-40B4-BE49-F238E27FC236}">
                <a16:creationId xmlns:a16="http://schemas.microsoft.com/office/drawing/2014/main" id="{761B4D2F-9877-46DC-94C1-ABA2CC419C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FDEC3D01-EA06-4481-82B7-28D49CF9C7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BA009-B1F2-4E99-8AA8-566E227CD9FC}" type="slidenum">
              <a:rPr lang="en-MY" smtClean="0"/>
              <a:t>‹#›</a:t>
            </a:fld>
            <a:endParaRPr lang="en-MY"/>
          </a:p>
        </p:txBody>
      </p:sp>
    </p:spTree>
    <p:extLst>
      <p:ext uri="{BB962C8B-B14F-4D97-AF65-F5344CB8AC3E}">
        <p14:creationId xmlns:p14="http://schemas.microsoft.com/office/powerpoint/2010/main" val="344441542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C7ABC63-3A56-4E62-BCB3-8DCB08842012}"/>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sp>
        <p:nvSpPr>
          <p:cNvPr id="2051" name="Rectangle 3">
            <a:extLst>
              <a:ext uri="{FF2B5EF4-FFF2-40B4-BE49-F238E27FC236}">
                <a16:creationId xmlns:a16="http://schemas.microsoft.com/office/drawing/2014/main" id="{ECF348DB-249F-4959-9EEF-54D7CD2E24B9}"/>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052" name="Rectangle 4">
            <a:extLst>
              <a:ext uri="{FF2B5EF4-FFF2-40B4-BE49-F238E27FC236}">
                <a16:creationId xmlns:a16="http://schemas.microsoft.com/office/drawing/2014/main" id="{7121C1C2-AE2A-4283-BA5B-8B2F4CD1BF99}"/>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63845" name="Rectangle 5">
            <a:extLst>
              <a:ext uri="{FF2B5EF4-FFF2-40B4-BE49-F238E27FC236}">
                <a16:creationId xmlns:a16="http://schemas.microsoft.com/office/drawing/2014/main" id="{8127DD70-3C78-40E3-929D-9AD1F01157D3}"/>
              </a:ext>
            </a:extLst>
          </p:cNvPr>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00" dirty="0">
                <a:latin typeface="+mn-lt"/>
                <a:ea typeface="+mn-ea"/>
                <a:cs typeface="+mn-cs"/>
              </a:defRPr>
            </a:lvl1pPr>
          </a:lstStyle>
          <a:p>
            <a:pPr>
              <a:defRPr/>
            </a:pPr>
            <a:r>
              <a:rPr lang="en-US"/>
              <a:t>Kendall &amp; Kendall</a:t>
            </a:r>
          </a:p>
        </p:txBody>
      </p:sp>
      <p:sp>
        <p:nvSpPr>
          <p:cNvPr id="163846" name="Rectangle 6">
            <a:extLst>
              <a:ext uri="{FF2B5EF4-FFF2-40B4-BE49-F238E27FC236}">
                <a16:creationId xmlns:a16="http://schemas.microsoft.com/office/drawing/2014/main" id="{5DDA713C-2869-4033-9AD5-6D4ABFFA7BFD}"/>
              </a:ext>
            </a:extLst>
          </p:cNvPr>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800" dirty="0">
                <a:latin typeface="+mn-lt"/>
                <a:ea typeface="+mn-ea"/>
                <a:cs typeface="+mn-cs"/>
              </a:defRPr>
            </a:lvl1pPr>
          </a:lstStyle>
          <a:p>
            <a:pPr>
              <a:defRPr/>
            </a:pPr>
            <a:endParaRPr lang="en-US"/>
          </a:p>
        </p:txBody>
      </p:sp>
      <p:sp>
        <p:nvSpPr>
          <p:cNvPr id="163847" name="Rectangle 7">
            <a:extLst>
              <a:ext uri="{FF2B5EF4-FFF2-40B4-BE49-F238E27FC236}">
                <a16:creationId xmlns:a16="http://schemas.microsoft.com/office/drawing/2014/main" id="{555CFE2B-1B75-45BC-8DB7-7C47C3732EAD}"/>
              </a:ext>
            </a:extLst>
          </p:cNvPr>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17E8AFDA-D6A0-4459-9176-BEF8C7C9811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6F159C8-F991-4123-8CEF-8C6787CB083F}"/>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GB" altLang="en-US" sz="2400">
              <a:latin typeface="Tahoma" panose="020B0604030504040204" pitchFamily="34" charset="0"/>
            </a:endParaRPr>
          </a:p>
        </p:txBody>
      </p:sp>
      <p:pic>
        <p:nvPicPr>
          <p:cNvPr id="3075" name="Picture 7">
            <a:extLst>
              <a:ext uri="{FF2B5EF4-FFF2-40B4-BE49-F238E27FC236}">
                <a16:creationId xmlns:a16="http://schemas.microsoft.com/office/drawing/2014/main" id="{1B698DF0-A662-4B9F-A775-7741293486C7}"/>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 y="0"/>
            <a:ext cx="4296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3">
            <a:extLst>
              <a:ext uri="{FF2B5EF4-FFF2-40B4-BE49-F238E27FC236}">
                <a16:creationId xmlns:a16="http://schemas.microsoft.com/office/drawing/2014/main" id="{3D965EE5-F32F-47EF-961A-708262D59D6F}"/>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3077" name="Rectangle 4">
            <a:extLst>
              <a:ext uri="{FF2B5EF4-FFF2-40B4-BE49-F238E27FC236}">
                <a16:creationId xmlns:a16="http://schemas.microsoft.com/office/drawing/2014/main" id="{0D79B6E9-DB7D-4B2E-B35A-01CD7A156288}"/>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Rectangle 5">
            <a:extLst>
              <a:ext uri="{FF2B5EF4-FFF2-40B4-BE49-F238E27FC236}">
                <a16:creationId xmlns:a16="http://schemas.microsoft.com/office/drawing/2014/main" id="{A809ACBD-A8A1-4A60-BC59-1BDE3FAF980A}"/>
              </a:ext>
            </a:extLst>
          </p:cNvPr>
          <p:cNvSpPr>
            <a:spLocks noGrp="1" noChangeArrowheads="1"/>
          </p:cNvSpPr>
          <p:nvPr>
            <p:ph type="dt" sz="half" idx="2"/>
          </p:nvPr>
        </p:nvSpPr>
        <p:spPr bwMode="auto">
          <a:xfrm>
            <a:off x="1219200" y="6324600"/>
            <a:ext cx="90424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a:latin typeface="Tahoma" panose="020B0604030504040204" pitchFamily="34" charset="0"/>
              </a:defRPr>
            </a:lvl1pPr>
          </a:lstStyle>
          <a:p>
            <a:r>
              <a:rPr lang="en-US" altLang="en-US"/>
              <a:t>Kendall &amp; Kendall	Copyright © 2014 Pearson Education</a:t>
            </a:r>
          </a:p>
        </p:txBody>
      </p:sp>
      <p:sp>
        <p:nvSpPr>
          <p:cNvPr id="10" name="Rectangle 6">
            <a:extLst>
              <a:ext uri="{FF2B5EF4-FFF2-40B4-BE49-F238E27FC236}">
                <a16:creationId xmlns:a16="http://schemas.microsoft.com/office/drawing/2014/main" id="{85D23931-7925-4B36-904E-17517B373677}"/>
              </a:ext>
            </a:extLst>
          </p:cNvPr>
          <p:cNvSpPr>
            <a:spLocks noGrp="1" noChangeArrowheads="1"/>
          </p:cNvSpPr>
          <p:nvPr>
            <p:ph type="ftr" sz="quarter" idx="3"/>
          </p:nvPr>
        </p:nvSpPr>
        <p:spPr bwMode="auto">
          <a:xfrm>
            <a:off x="4470400" y="63246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a:extLst>
              <a:ext uri="{FF2B5EF4-FFF2-40B4-BE49-F238E27FC236}">
                <a16:creationId xmlns:a16="http://schemas.microsoft.com/office/drawing/2014/main" id="{A12A97B2-0002-4A02-B64F-97B239FDABC1}"/>
              </a:ext>
            </a:extLst>
          </p:cNvPr>
          <p:cNvSpPr>
            <a:spLocks noGrp="1" noChangeArrowheads="1"/>
          </p:cNvSpPr>
          <p:nvPr>
            <p:ph type="sldNum" sz="quarter" idx="4"/>
          </p:nvPr>
        </p:nvSpPr>
        <p:spPr bwMode="auto">
          <a:xfrm>
            <a:off x="90424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18FC449A-C502-41EF-91E6-4A1C5CE2849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9" r:id="rId1"/>
    <p:sldLayoutId id="2147483698" r:id="rId2"/>
    <p:sldLayoutId id="2147483697" r:id="rId3"/>
    <p:sldLayoutId id="2147483696" r:id="rId4"/>
    <p:sldLayoutId id="2147483695" r:id="rId5"/>
    <p:sldLayoutId id="2147483694" r:id="rId6"/>
    <p:sldLayoutId id="2147483693" r:id="rId7"/>
    <p:sldLayoutId id="2147483692" r:id="rId8"/>
    <p:sldLayoutId id="2147483691" r:id="rId9"/>
    <p:sldLayoutId id="2147483690" r:id="rId10"/>
    <p:sldLayoutId id="2147483689"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BB2FA66-B5D6-4E71-991C-B5FDE469BD70}"/>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4099" name="Picture 7">
            <a:extLst>
              <a:ext uri="{FF2B5EF4-FFF2-40B4-BE49-F238E27FC236}">
                <a16:creationId xmlns:a16="http://schemas.microsoft.com/office/drawing/2014/main" id="{58F1543E-3330-4B2D-AE74-3B7CB273D3B7}"/>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 y="0"/>
            <a:ext cx="4296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3">
            <a:extLst>
              <a:ext uri="{FF2B5EF4-FFF2-40B4-BE49-F238E27FC236}">
                <a16:creationId xmlns:a16="http://schemas.microsoft.com/office/drawing/2014/main" id="{5EA7EB85-07DF-454C-AD34-DBCC35E6C0F3}"/>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4101" name="Rectangle 4">
            <a:extLst>
              <a:ext uri="{FF2B5EF4-FFF2-40B4-BE49-F238E27FC236}">
                <a16:creationId xmlns:a16="http://schemas.microsoft.com/office/drawing/2014/main" id="{C7C46D67-FD6C-4447-B655-BDDA35BE648D}"/>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Rectangle 5">
            <a:extLst>
              <a:ext uri="{FF2B5EF4-FFF2-40B4-BE49-F238E27FC236}">
                <a16:creationId xmlns:a16="http://schemas.microsoft.com/office/drawing/2014/main" id="{7FF0A442-4AC0-401B-93D4-8915E7FC451E}"/>
              </a:ext>
            </a:extLst>
          </p:cNvPr>
          <p:cNvSpPr>
            <a:spLocks noGrp="1" noChangeArrowheads="1"/>
          </p:cNvSpPr>
          <p:nvPr>
            <p:ph type="dt" sz="half" idx="2"/>
          </p:nvPr>
        </p:nvSpPr>
        <p:spPr bwMode="auto">
          <a:xfrm>
            <a:off x="12192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a:extLst>
              <a:ext uri="{FF2B5EF4-FFF2-40B4-BE49-F238E27FC236}">
                <a16:creationId xmlns:a16="http://schemas.microsoft.com/office/drawing/2014/main" id="{402DBA9B-DCCF-4CDD-818B-6A8ADADE3D9B}"/>
              </a:ext>
            </a:extLst>
          </p:cNvPr>
          <p:cNvSpPr>
            <a:spLocks noGrp="1" noChangeArrowheads="1"/>
          </p:cNvSpPr>
          <p:nvPr>
            <p:ph type="ftr" sz="quarter" idx="3"/>
          </p:nvPr>
        </p:nvSpPr>
        <p:spPr bwMode="auto">
          <a:xfrm>
            <a:off x="4470400" y="63246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a:extLst>
              <a:ext uri="{FF2B5EF4-FFF2-40B4-BE49-F238E27FC236}">
                <a16:creationId xmlns:a16="http://schemas.microsoft.com/office/drawing/2014/main" id="{E699909F-B95B-4DF2-B1C6-F07B43EED233}"/>
              </a:ext>
            </a:extLst>
          </p:cNvPr>
          <p:cNvSpPr>
            <a:spLocks noGrp="1" noChangeArrowheads="1"/>
          </p:cNvSpPr>
          <p:nvPr>
            <p:ph type="sldNum" sz="quarter" idx="4"/>
          </p:nvPr>
        </p:nvSpPr>
        <p:spPr bwMode="auto">
          <a:xfrm>
            <a:off x="90424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736C39AA-97EC-4F33-964A-83FD58850C4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FC0157-A3B3-4CF2-B5D7-A888383E8AB9}"/>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5123" name="Picture 9">
            <a:extLst>
              <a:ext uri="{FF2B5EF4-FFF2-40B4-BE49-F238E27FC236}">
                <a16:creationId xmlns:a16="http://schemas.microsoft.com/office/drawing/2014/main" id="{9B8ABF83-0BCE-4583-9CFA-EB1E3C36560D}"/>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 y="0"/>
            <a:ext cx="4296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3">
            <a:extLst>
              <a:ext uri="{FF2B5EF4-FFF2-40B4-BE49-F238E27FC236}">
                <a16:creationId xmlns:a16="http://schemas.microsoft.com/office/drawing/2014/main" id="{025B31E9-D7C9-441E-9E60-666F5013547D}"/>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5" name="Rectangle 4">
            <a:extLst>
              <a:ext uri="{FF2B5EF4-FFF2-40B4-BE49-F238E27FC236}">
                <a16:creationId xmlns:a16="http://schemas.microsoft.com/office/drawing/2014/main" id="{945D5A0C-CFF5-4388-9AF9-2F4CFACBFFDE}"/>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Rectangle 5">
            <a:extLst>
              <a:ext uri="{FF2B5EF4-FFF2-40B4-BE49-F238E27FC236}">
                <a16:creationId xmlns:a16="http://schemas.microsoft.com/office/drawing/2014/main" id="{EF46A032-13DF-4B94-ACD2-29B9197934FA}"/>
              </a:ext>
            </a:extLst>
          </p:cNvPr>
          <p:cNvSpPr>
            <a:spLocks noGrp="1" noChangeArrowheads="1"/>
          </p:cNvSpPr>
          <p:nvPr>
            <p:ph type="dt" sz="half" idx="2"/>
          </p:nvPr>
        </p:nvSpPr>
        <p:spPr bwMode="auto">
          <a:xfrm>
            <a:off x="12192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a:extLst>
              <a:ext uri="{FF2B5EF4-FFF2-40B4-BE49-F238E27FC236}">
                <a16:creationId xmlns:a16="http://schemas.microsoft.com/office/drawing/2014/main" id="{5E059C5E-2621-4120-B23F-6BBA5C6265F3}"/>
              </a:ext>
            </a:extLst>
          </p:cNvPr>
          <p:cNvSpPr>
            <a:spLocks noGrp="1" noChangeArrowheads="1"/>
          </p:cNvSpPr>
          <p:nvPr>
            <p:ph type="ftr" sz="quarter" idx="3"/>
          </p:nvPr>
        </p:nvSpPr>
        <p:spPr bwMode="auto">
          <a:xfrm>
            <a:off x="4470400" y="63246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a:extLst>
              <a:ext uri="{FF2B5EF4-FFF2-40B4-BE49-F238E27FC236}">
                <a16:creationId xmlns:a16="http://schemas.microsoft.com/office/drawing/2014/main" id="{ACF3B36A-4CD4-4939-9771-947644ADA40C}"/>
              </a:ext>
            </a:extLst>
          </p:cNvPr>
          <p:cNvSpPr>
            <a:spLocks noGrp="1" noChangeArrowheads="1"/>
          </p:cNvSpPr>
          <p:nvPr>
            <p:ph type="sldNum" sz="quarter" idx="4"/>
          </p:nvPr>
        </p:nvSpPr>
        <p:spPr bwMode="auto">
          <a:xfrm>
            <a:off x="90424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F93D926F-579D-4580-9329-6DABFCF17F2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85A9A17-46CF-4706-9DC0-5E3952B5CC84}"/>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6147" name="Picture 5">
            <a:extLst>
              <a:ext uri="{FF2B5EF4-FFF2-40B4-BE49-F238E27FC236}">
                <a16:creationId xmlns:a16="http://schemas.microsoft.com/office/drawing/2014/main" id="{336D1861-406E-4D48-AF2A-311D00994D6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 y="0"/>
            <a:ext cx="4296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3">
            <a:extLst>
              <a:ext uri="{FF2B5EF4-FFF2-40B4-BE49-F238E27FC236}">
                <a16:creationId xmlns:a16="http://schemas.microsoft.com/office/drawing/2014/main" id="{E6F442CA-2ACA-419B-886C-D5E722896F71}"/>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149" name="Rectangle 4">
            <a:extLst>
              <a:ext uri="{FF2B5EF4-FFF2-40B4-BE49-F238E27FC236}">
                <a16:creationId xmlns:a16="http://schemas.microsoft.com/office/drawing/2014/main" id="{5DEEDF52-8A29-4457-8870-8479968D7019}"/>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Rectangle 5">
            <a:extLst>
              <a:ext uri="{FF2B5EF4-FFF2-40B4-BE49-F238E27FC236}">
                <a16:creationId xmlns:a16="http://schemas.microsoft.com/office/drawing/2014/main" id="{EB6756FF-EF54-43AF-84DE-5B0795E40A32}"/>
              </a:ext>
            </a:extLst>
          </p:cNvPr>
          <p:cNvSpPr>
            <a:spLocks noGrp="1" noChangeArrowheads="1"/>
          </p:cNvSpPr>
          <p:nvPr>
            <p:ph type="dt" sz="half" idx="2"/>
          </p:nvPr>
        </p:nvSpPr>
        <p:spPr bwMode="auto">
          <a:xfrm>
            <a:off x="12192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a:extLst>
              <a:ext uri="{FF2B5EF4-FFF2-40B4-BE49-F238E27FC236}">
                <a16:creationId xmlns:a16="http://schemas.microsoft.com/office/drawing/2014/main" id="{1EEC6901-04FD-4730-9B71-3702952ACD9E}"/>
              </a:ext>
            </a:extLst>
          </p:cNvPr>
          <p:cNvSpPr>
            <a:spLocks noGrp="1" noChangeArrowheads="1"/>
          </p:cNvSpPr>
          <p:nvPr>
            <p:ph type="ftr" sz="quarter" idx="3"/>
          </p:nvPr>
        </p:nvSpPr>
        <p:spPr bwMode="auto">
          <a:xfrm>
            <a:off x="4470400" y="63246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a:extLst>
              <a:ext uri="{FF2B5EF4-FFF2-40B4-BE49-F238E27FC236}">
                <a16:creationId xmlns:a16="http://schemas.microsoft.com/office/drawing/2014/main" id="{D21E50AC-5BC1-480E-AE43-4E68690130F7}"/>
              </a:ext>
            </a:extLst>
          </p:cNvPr>
          <p:cNvSpPr>
            <a:spLocks noGrp="1" noChangeArrowheads="1"/>
          </p:cNvSpPr>
          <p:nvPr>
            <p:ph type="sldNum" sz="quarter" idx="4"/>
          </p:nvPr>
        </p:nvSpPr>
        <p:spPr bwMode="auto">
          <a:xfrm>
            <a:off x="90424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D8BC953C-FC2D-459C-9D62-FFA9C534C43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E38BFA1-BD7C-46AD-9D48-F814F41384B6}"/>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7171" name="Picture 7">
            <a:extLst>
              <a:ext uri="{FF2B5EF4-FFF2-40B4-BE49-F238E27FC236}">
                <a16:creationId xmlns:a16="http://schemas.microsoft.com/office/drawing/2014/main" id="{4F888065-7C89-44AE-BFD3-DAD68427F820}"/>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351" y="0"/>
            <a:ext cx="42968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3">
            <a:extLst>
              <a:ext uri="{FF2B5EF4-FFF2-40B4-BE49-F238E27FC236}">
                <a16:creationId xmlns:a16="http://schemas.microsoft.com/office/drawing/2014/main" id="{26AAB8B7-60F7-463C-ABD6-BC71D2697B36}"/>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7173" name="Rectangle 4">
            <a:extLst>
              <a:ext uri="{FF2B5EF4-FFF2-40B4-BE49-F238E27FC236}">
                <a16:creationId xmlns:a16="http://schemas.microsoft.com/office/drawing/2014/main" id="{4D7B1C50-298E-4412-A898-FBB7316CD87A}"/>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Rectangle 5">
            <a:extLst>
              <a:ext uri="{FF2B5EF4-FFF2-40B4-BE49-F238E27FC236}">
                <a16:creationId xmlns:a16="http://schemas.microsoft.com/office/drawing/2014/main" id="{6E69B46B-3821-4029-93D5-023EB7AFF704}"/>
              </a:ext>
            </a:extLst>
          </p:cNvPr>
          <p:cNvSpPr>
            <a:spLocks noGrp="1" noChangeArrowheads="1"/>
          </p:cNvSpPr>
          <p:nvPr>
            <p:ph type="dt" sz="half" idx="2"/>
          </p:nvPr>
        </p:nvSpPr>
        <p:spPr bwMode="auto">
          <a:xfrm>
            <a:off x="12192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a:extLst>
              <a:ext uri="{FF2B5EF4-FFF2-40B4-BE49-F238E27FC236}">
                <a16:creationId xmlns:a16="http://schemas.microsoft.com/office/drawing/2014/main" id="{2603199D-82B2-4B1C-B808-7B58BC890F30}"/>
              </a:ext>
            </a:extLst>
          </p:cNvPr>
          <p:cNvSpPr>
            <a:spLocks noGrp="1" noChangeArrowheads="1"/>
          </p:cNvSpPr>
          <p:nvPr>
            <p:ph type="ftr" sz="quarter" idx="3"/>
          </p:nvPr>
        </p:nvSpPr>
        <p:spPr bwMode="auto">
          <a:xfrm>
            <a:off x="4470400" y="63246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a:extLst>
              <a:ext uri="{FF2B5EF4-FFF2-40B4-BE49-F238E27FC236}">
                <a16:creationId xmlns:a16="http://schemas.microsoft.com/office/drawing/2014/main" id="{4F782512-CB78-47F7-83B8-567D189B36E8}"/>
              </a:ext>
            </a:extLst>
          </p:cNvPr>
          <p:cNvSpPr>
            <a:spLocks noGrp="1" noChangeArrowheads="1"/>
          </p:cNvSpPr>
          <p:nvPr>
            <p:ph type="sldNum" sz="quarter" idx="4"/>
          </p:nvPr>
        </p:nvSpPr>
        <p:spPr bwMode="auto">
          <a:xfrm>
            <a:off x="90424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2C5331EF-9B17-4CAE-B879-7DDA0FB57DD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32EA3DA-EEB6-4E81-AB6D-5247FD683051}"/>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8195" name="Picture 7">
            <a:extLst>
              <a:ext uri="{FF2B5EF4-FFF2-40B4-BE49-F238E27FC236}">
                <a16:creationId xmlns:a16="http://schemas.microsoft.com/office/drawing/2014/main" id="{A7409ACE-954F-4790-84C4-1EAE31E2B16C}"/>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 y="-22225"/>
            <a:ext cx="4296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3">
            <a:extLst>
              <a:ext uri="{FF2B5EF4-FFF2-40B4-BE49-F238E27FC236}">
                <a16:creationId xmlns:a16="http://schemas.microsoft.com/office/drawing/2014/main" id="{242EDD12-2F3E-49A3-8C6F-B473B7EE30E7}"/>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8197" name="Rectangle 4">
            <a:extLst>
              <a:ext uri="{FF2B5EF4-FFF2-40B4-BE49-F238E27FC236}">
                <a16:creationId xmlns:a16="http://schemas.microsoft.com/office/drawing/2014/main" id="{4E4C746A-4E56-46BC-B289-9AEE03F9DA7E}"/>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Rectangle 5">
            <a:extLst>
              <a:ext uri="{FF2B5EF4-FFF2-40B4-BE49-F238E27FC236}">
                <a16:creationId xmlns:a16="http://schemas.microsoft.com/office/drawing/2014/main" id="{FCA44552-CF6D-4123-8523-90DAA7649210}"/>
              </a:ext>
            </a:extLst>
          </p:cNvPr>
          <p:cNvSpPr>
            <a:spLocks noGrp="1" noChangeArrowheads="1"/>
          </p:cNvSpPr>
          <p:nvPr>
            <p:ph type="dt" sz="half" idx="2"/>
          </p:nvPr>
        </p:nvSpPr>
        <p:spPr bwMode="auto">
          <a:xfrm>
            <a:off x="12192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a:extLst>
              <a:ext uri="{FF2B5EF4-FFF2-40B4-BE49-F238E27FC236}">
                <a16:creationId xmlns:a16="http://schemas.microsoft.com/office/drawing/2014/main" id="{F193AE1F-E3D8-4A19-94E9-A36499463DF4}"/>
              </a:ext>
            </a:extLst>
          </p:cNvPr>
          <p:cNvSpPr>
            <a:spLocks noGrp="1" noChangeArrowheads="1"/>
          </p:cNvSpPr>
          <p:nvPr>
            <p:ph type="ftr" sz="quarter" idx="3"/>
          </p:nvPr>
        </p:nvSpPr>
        <p:spPr bwMode="auto">
          <a:xfrm>
            <a:off x="4470400" y="63246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a:extLst>
              <a:ext uri="{FF2B5EF4-FFF2-40B4-BE49-F238E27FC236}">
                <a16:creationId xmlns:a16="http://schemas.microsoft.com/office/drawing/2014/main" id="{CA041A63-EA6D-403E-82D2-1AF926AA4DB9}"/>
              </a:ext>
            </a:extLst>
          </p:cNvPr>
          <p:cNvSpPr>
            <a:spLocks noGrp="1" noChangeArrowheads="1"/>
          </p:cNvSpPr>
          <p:nvPr>
            <p:ph type="sldNum" sz="quarter" idx="4"/>
          </p:nvPr>
        </p:nvSpPr>
        <p:spPr bwMode="auto">
          <a:xfrm>
            <a:off x="90424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BF6127EF-2C16-40B9-A582-722DA446F6C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4502EA4-0F7C-4286-8A12-F1BE32AB09C2}"/>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kumimoji="1" lang="en-US" altLang="en-US" sz="2400">
              <a:latin typeface="Tahoma" panose="020B0604030504040204" pitchFamily="34" charset="0"/>
            </a:endParaRPr>
          </a:p>
        </p:txBody>
      </p:sp>
      <p:pic>
        <p:nvPicPr>
          <p:cNvPr id="9219" name="Picture 6">
            <a:extLst>
              <a:ext uri="{FF2B5EF4-FFF2-40B4-BE49-F238E27FC236}">
                <a16:creationId xmlns:a16="http://schemas.microsoft.com/office/drawing/2014/main" id="{33BFD4AA-8CE1-463F-BCF5-94D3F645BC49}"/>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0583" y="0"/>
            <a:ext cx="42968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3">
            <a:extLst>
              <a:ext uri="{FF2B5EF4-FFF2-40B4-BE49-F238E27FC236}">
                <a16:creationId xmlns:a16="http://schemas.microsoft.com/office/drawing/2014/main" id="{5C9470F3-BFB2-444F-ABCF-11856E3D0A32}"/>
              </a:ext>
            </a:extLst>
          </p:cNvPr>
          <p:cNvSpPr>
            <a:spLocks noGrp="1" noChangeArrowheads="1"/>
          </p:cNvSpPr>
          <p:nvPr>
            <p:ph type="title"/>
          </p:nvPr>
        </p:nvSpPr>
        <p:spPr bwMode="auto">
          <a:xfrm>
            <a:off x="1320801" y="381000"/>
            <a:ext cx="10502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9221" name="Rectangle 4">
            <a:extLst>
              <a:ext uri="{FF2B5EF4-FFF2-40B4-BE49-F238E27FC236}">
                <a16:creationId xmlns:a16="http://schemas.microsoft.com/office/drawing/2014/main" id="{175E51E3-0930-4CF0-BFDB-B8625647017D}"/>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Rectangle 5">
            <a:extLst>
              <a:ext uri="{FF2B5EF4-FFF2-40B4-BE49-F238E27FC236}">
                <a16:creationId xmlns:a16="http://schemas.microsoft.com/office/drawing/2014/main" id="{2A48E1C1-01DC-4ABC-88BE-91607BAB6BA4}"/>
              </a:ext>
            </a:extLst>
          </p:cNvPr>
          <p:cNvSpPr>
            <a:spLocks noGrp="1" noChangeArrowheads="1"/>
          </p:cNvSpPr>
          <p:nvPr>
            <p:ph type="dt" sz="half" idx="2"/>
          </p:nvPr>
        </p:nvSpPr>
        <p:spPr bwMode="auto">
          <a:xfrm>
            <a:off x="12192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000" dirty="0">
                <a:latin typeface="+mn-lt"/>
                <a:ea typeface="+mn-ea"/>
              </a:defRPr>
            </a:lvl1pPr>
          </a:lstStyle>
          <a:p>
            <a:pPr>
              <a:defRPr/>
            </a:pPr>
            <a:r>
              <a:rPr lang="en-US"/>
              <a:t>Kendall &amp; Kendall</a:t>
            </a:r>
          </a:p>
        </p:txBody>
      </p:sp>
      <p:sp>
        <p:nvSpPr>
          <p:cNvPr id="10" name="Rectangle 6">
            <a:extLst>
              <a:ext uri="{FF2B5EF4-FFF2-40B4-BE49-F238E27FC236}">
                <a16:creationId xmlns:a16="http://schemas.microsoft.com/office/drawing/2014/main" id="{122F1F12-ECB1-4A15-834D-B80E684C910B}"/>
              </a:ext>
            </a:extLst>
          </p:cNvPr>
          <p:cNvSpPr>
            <a:spLocks noGrp="1" noChangeArrowheads="1"/>
          </p:cNvSpPr>
          <p:nvPr>
            <p:ph type="ftr" sz="quarter" idx="3"/>
          </p:nvPr>
        </p:nvSpPr>
        <p:spPr bwMode="auto">
          <a:xfrm>
            <a:off x="4470400" y="63246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800" dirty="0">
                <a:latin typeface="+mn-lt"/>
                <a:ea typeface="+mn-ea"/>
              </a:defRPr>
            </a:lvl1pPr>
          </a:lstStyle>
          <a:p>
            <a:pPr>
              <a:defRPr/>
            </a:pPr>
            <a:endParaRPr lang="en-US"/>
          </a:p>
        </p:txBody>
      </p:sp>
      <p:sp>
        <p:nvSpPr>
          <p:cNvPr id="11" name="Rectangle 7">
            <a:extLst>
              <a:ext uri="{FF2B5EF4-FFF2-40B4-BE49-F238E27FC236}">
                <a16:creationId xmlns:a16="http://schemas.microsoft.com/office/drawing/2014/main" id="{621E1A36-2E30-4703-A2E9-D6A656A251E2}"/>
              </a:ext>
            </a:extLst>
          </p:cNvPr>
          <p:cNvSpPr>
            <a:spLocks noGrp="1" noChangeArrowheads="1"/>
          </p:cNvSpPr>
          <p:nvPr>
            <p:ph type="sldNum" sz="quarter" idx="4"/>
          </p:nvPr>
        </p:nvSpPr>
        <p:spPr bwMode="auto">
          <a:xfrm>
            <a:off x="9042400" y="6324600"/>
            <a:ext cx="2540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000">
                <a:latin typeface="Tahoma" panose="020B0604030504040204" pitchFamily="34" charset="0"/>
              </a:defRPr>
            </a:lvl1pPr>
          </a:lstStyle>
          <a:p>
            <a:r>
              <a:rPr lang="en-US" altLang="en-US"/>
              <a:t>6-</a:t>
            </a:r>
            <a:fld id="{2B993EEC-EC0F-4E9C-A85D-B1F1E0570B7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p:txStyles>
    <p:titleStyle>
      <a:lvl1pPr algn="l" rtl="0" eaLnBrk="0" fontAlgn="base" hangingPunct="0">
        <a:spcBef>
          <a:spcPct val="0"/>
        </a:spcBef>
        <a:spcAft>
          <a:spcPct val="0"/>
        </a:spcAft>
        <a:defRPr sz="4400">
          <a:solidFill>
            <a:srgbClr val="DF1738"/>
          </a:solidFill>
          <a:latin typeface="+mj-lt"/>
          <a:ea typeface="+mj-ea"/>
          <a:cs typeface="+mj-cs"/>
        </a:defRPr>
      </a:lvl1pPr>
      <a:lvl2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2pPr>
      <a:lvl3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3pPr>
      <a:lvl4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4pPr>
      <a:lvl5pPr algn="l" rtl="0" eaLnBrk="0" fontAlgn="base" hangingPunct="0">
        <a:spcBef>
          <a:spcPct val="0"/>
        </a:spcBef>
        <a:spcAft>
          <a:spcPct val="0"/>
        </a:spcAft>
        <a:defRPr sz="4400">
          <a:solidFill>
            <a:srgbClr val="DF1738"/>
          </a:solidFill>
          <a:latin typeface="Tahoma" pitchFamily="34" charset="0"/>
          <a:ea typeface="ＭＳ Ｐゴシック" pitchFamily="34" charset="-128"/>
        </a:defRPr>
      </a:lvl5pPr>
      <a:lvl6pPr marL="457200" algn="l" rtl="0" fontAlgn="base">
        <a:spcBef>
          <a:spcPct val="0"/>
        </a:spcBef>
        <a:spcAft>
          <a:spcPct val="0"/>
        </a:spcAft>
        <a:defRPr sz="4400">
          <a:solidFill>
            <a:srgbClr val="DF1738"/>
          </a:solidFill>
          <a:latin typeface="Tahoma" pitchFamily="34" charset="0"/>
          <a:ea typeface="ＭＳ Ｐゴシック" pitchFamily="34" charset="-128"/>
        </a:defRPr>
      </a:lvl6pPr>
      <a:lvl7pPr marL="914400" algn="l" rtl="0" fontAlgn="base">
        <a:spcBef>
          <a:spcPct val="0"/>
        </a:spcBef>
        <a:spcAft>
          <a:spcPct val="0"/>
        </a:spcAft>
        <a:defRPr sz="4400">
          <a:solidFill>
            <a:srgbClr val="DF1738"/>
          </a:solidFill>
          <a:latin typeface="Tahoma" pitchFamily="34" charset="0"/>
          <a:ea typeface="ＭＳ Ｐゴシック" pitchFamily="34" charset="-128"/>
        </a:defRPr>
      </a:lvl7pPr>
      <a:lvl8pPr marL="1371600" algn="l" rtl="0" fontAlgn="base">
        <a:spcBef>
          <a:spcPct val="0"/>
        </a:spcBef>
        <a:spcAft>
          <a:spcPct val="0"/>
        </a:spcAft>
        <a:defRPr sz="4400">
          <a:solidFill>
            <a:srgbClr val="DF1738"/>
          </a:solidFill>
          <a:latin typeface="Tahoma" pitchFamily="34" charset="0"/>
          <a:ea typeface="ＭＳ Ｐゴシック" pitchFamily="34" charset="-128"/>
        </a:defRPr>
      </a:lvl8pPr>
      <a:lvl9pPr marL="1828800" algn="l" rtl="0" fontAlgn="base">
        <a:spcBef>
          <a:spcPct val="0"/>
        </a:spcBef>
        <a:spcAft>
          <a:spcPct val="0"/>
        </a:spcAft>
        <a:defRPr sz="4400">
          <a:solidFill>
            <a:srgbClr val="DF1738"/>
          </a:solidFill>
          <a:latin typeface="Tahoma" pitchFamily="34" charset="0"/>
          <a:ea typeface="ＭＳ Ｐゴシック" pitchFamily="34" charset="-128"/>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E21738"/>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rgbClr val="98877D"/>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F3DAB0"/>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rgbClr val="F3DAB0"/>
        </a:buClr>
        <a:buFont typeface="Wingdings" pitchFamily="2" charset="2"/>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2.xml"/></Relationships>
</file>

<file path=ppt/slides/_rels/slide3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8.xml"/><Relationship Id="rId1" Type="http://schemas.openxmlformats.org/officeDocument/2006/relationships/slideLayout" Target="../slideLayouts/slideLayout11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1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4.xml"/><Relationship Id="rId1" Type="http://schemas.openxmlformats.org/officeDocument/2006/relationships/slideLayout" Target="../slideLayouts/slideLayout117.xml"/><Relationship Id="rId4" Type="http://schemas.openxmlformats.org/officeDocument/2006/relationships/image" Target="cid:3287383400_2177562"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9445-FE0A-4DAE-A80D-E13868990667}"/>
              </a:ext>
            </a:extLst>
          </p:cNvPr>
          <p:cNvSpPr>
            <a:spLocks noGrp="1"/>
          </p:cNvSpPr>
          <p:nvPr>
            <p:ph type="ctrTitle" idx="4294967295"/>
          </p:nvPr>
        </p:nvSpPr>
        <p:spPr>
          <a:xfrm>
            <a:off x="1524000" y="1676400"/>
            <a:ext cx="9144000" cy="2387600"/>
          </a:xfrm>
        </p:spPr>
        <p:txBody>
          <a:bodyPr>
            <a:normAutofit/>
          </a:bodyPr>
          <a:lstStyle/>
          <a:p>
            <a:pPr algn="ctr"/>
            <a:r>
              <a:rPr lang="en-US" dirty="0">
                <a:solidFill>
                  <a:srgbClr val="FF0000"/>
                </a:solidFill>
              </a:rPr>
              <a:t>Topic 6</a:t>
            </a:r>
            <a:r>
              <a:rPr lang="en-US" dirty="0"/>
              <a:t>: Agile Modeling and Prototyping</a:t>
            </a:r>
            <a:br>
              <a:rPr lang="en-US" dirty="0"/>
            </a:br>
            <a:r>
              <a:rPr lang="en-US" dirty="0"/>
              <a:t>(Chapter 6)</a:t>
            </a:r>
            <a:endParaRPr lang="en-MY" dirty="0"/>
          </a:p>
        </p:txBody>
      </p:sp>
      <p:sp>
        <p:nvSpPr>
          <p:cNvPr id="4" name="Subtitle 2">
            <a:extLst>
              <a:ext uri="{FF2B5EF4-FFF2-40B4-BE49-F238E27FC236}">
                <a16:creationId xmlns:a16="http://schemas.microsoft.com/office/drawing/2014/main" id="{CCF5C3E0-9593-46F0-9965-664832AD0B08}"/>
              </a:ext>
            </a:extLst>
          </p:cNvPr>
          <p:cNvSpPr txBox="1">
            <a:spLocks/>
          </p:cNvSpPr>
          <p:nvPr/>
        </p:nvSpPr>
        <p:spPr>
          <a:xfrm>
            <a:off x="1981200" y="6019800"/>
            <a:ext cx="9144000" cy="14084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spcAft>
                <a:spcPts val="0"/>
              </a:spcAft>
            </a:pPr>
            <a:r>
              <a:rPr lang="en-US" altLang="en-US" sz="2000" dirty="0">
                <a:solidFill>
                  <a:srgbClr val="2641D7"/>
                </a:solidFill>
                <a:latin typeface="Arial" panose="020B0604020202020204" pitchFamily="34" charset="0"/>
              </a:rPr>
              <a:t>Kendall &amp; Kendall</a:t>
            </a:r>
            <a:br>
              <a:rPr lang="en-US" altLang="en-US" sz="2000" dirty="0">
                <a:solidFill>
                  <a:srgbClr val="2641D7"/>
                </a:solidFill>
                <a:latin typeface="Arial" panose="020B0604020202020204" pitchFamily="34" charset="0"/>
              </a:rPr>
            </a:br>
            <a:r>
              <a:rPr lang="en-US" altLang="en-US" sz="2000" dirty="0">
                <a:solidFill>
                  <a:srgbClr val="2641D7"/>
                </a:solidFill>
                <a:latin typeface="Arial" panose="020B0604020202020204" pitchFamily="34" charset="0"/>
              </a:rPr>
              <a:t>Systems Analysis and Design, Global Edition, 9e</a:t>
            </a:r>
          </a:p>
        </p:txBody>
      </p:sp>
    </p:spTree>
    <p:extLst>
      <p:ext uri="{BB962C8B-B14F-4D97-AF65-F5344CB8AC3E}">
        <p14:creationId xmlns:p14="http://schemas.microsoft.com/office/powerpoint/2010/main" val="1509214470"/>
      </p:ext>
    </p:extLst>
  </p:cSld>
  <p:clrMapOvr>
    <a:masterClrMapping/>
  </p:clrMapOvr>
  <mc:AlternateContent xmlns:mc="http://schemas.openxmlformats.org/markup-compatibility/2006" xmlns:p14="http://schemas.microsoft.com/office/powerpoint/2010/main">
    <mc:Choice Requires="p14">
      <p:transition spd="slow" p14:dur="2000" advTm="16559"/>
    </mc:Choice>
    <mc:Fallback xmlns="">
      <p:transition spd="slow" advTm="165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a:extLst>
              <a:ext uri="{FF2B5EF4-FFF2-40B4-BE49-F238E27FC236}">
                <a16:creationId xmlns:a16="http://schemas.microsoft.com/office/drawing/2014/main" id="{BE26D01E-5A18-4FA2-A4DE-857D0ADA7F87}"/>
              </a:ext>
            </a:extLst>
          </p:cNvPr>
          <p:cNvSpPr>
            <a:spLocks noGrp="1" noChangeArrowheads="1"/>
          </p:cNvSpPr>
          <p:nvPr>
            <p:ph type="title"/>
          </p:nvPr>
        </p:nvSpPr>
        <p:spPr/>
        <p:txBody>
          <a:bodyPr/>
          <a:lstStyle/>
          <a:p>
            <a:pPr algn="ctr" eaLnBrk="1" hangingPunct="1"/>
            <a:r>
              <a:rPr lang="en-US" altLang="en-US" dirty="0"/>
              <a:t>Prototyping as an Alternative to the Systems Life Cycle</a:t>
            </a:r>
          </a:p>
        </p:txBody>
      </p:sp>
      <p:sp>
        <p:nvSpPr>
          <p:cNvPr id="21509" name="Rectangle 3">
            <a:extLst>
              <a:ext uri="{FF2B5EF4-FFF2-40B4-BE49-F238E27FC236}">
                <a16:creationId xmlns:a16="http://schemas.microsoft.com/office/drawing/2014/main" id="{CF026E05-0E04-4AB2-B3FB-CE1A7610B0AC}"/>
              </a:ext>
            </a:extLst>
          </p:cNvPr>
          <p:cNvSpPr>
            <a:spLocks noGrp="1" noChangeArrowheads="1"/>
          </p:cNvSpPr>
          <p:nvPr>
            <p:ph idx="1"/>
          </p:nvPr>
        </p:nvSpPr>
        <p:spPr>
          <a:xfrm>
            <a:off x="838200" y="2057399"/>
            <a:ext cx="4800600" cy="4119563"/>
          </a:xfrm>
        </p:spPr>
        <p:txBody>
          <a:bodyPr>
            <a:normAutofit/>
          </a:bodyPr>
          <a:lstStyle/>
          <a:p>
            <a:pPr eaLnBrk="1" hangingPunct="1"/>
            <a:r>
              <a:rPr lang="en-US" altLang="en-US" sz="2400" dirty="0"/>
              <a:t>Two main problems with the SDLC</a:t>
            </a:r>
          </a:p>
          <a:p>
            <a:pPr lvl="1" eaLnBrk="1" hangingPunct="1"/>
            <a:r>
              <a:rPr lang="en-US" altLang="en-US" dirty="0"/>
              <a:t>Extended time required to go through the development life cycle</a:t>
            </a:r>
          </a:p>
          <a:p>
            <a:pPr lvl="1" eaLnBrk="1" hangingPunct="1"/>
            <a:r>
              <a:rPr lang="en-US" altLang="en-US" dirty="0"/>
              <a:t>User requirements change over time</a:t>
            </a:r>
          </a:p>
          <a:p>
            <a:pPr eaLnBrk="1" hangingPunct="1"/>
            <a:r>
              <a:rPr lang="en-US" altLang="en-US" sz="2400" dirty="0"/>
              <a:t>Rather than using prototyping to replace the SDLC use prototyping as a part of the SDLC</a:t>
            </a:r>
          </a:p>
        </p:txBody>
      </p:sp>
      <p:sp>
        <p:nvSpPr>
          <p:cNvPr id="4" name="Date Placeholder 3">
            <a:extLst>
              <a:ext uri="{FF2B5EF4-FFF2-40B4-BE49-F238E27FC236}">
                <a16:creationId xmlns:a16="http://schemas.microsoft.com/office/drawing/2014/main" id="{BA099FB4-F471-4DA5-B299-0F58117C7ADD}"/>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3B419B07-2FA0-4C62-8B4A-570F7D2E07C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B24E5844-FB46-4009-8C65-0CF2CB49A1F4}" type="slidenum">
              <a:rPr lang="en-US" altLang="en-US">
                <a:latin typeface="Tahoma" panose="020B0604030504040204" pitchFamily="34" charset="0"/>
              </a:rPr>
              <a:pPr eaLnBrk="1" hangingPunct="1"/>
              <a:t>10</a:t>
            </a:fld>
            <a:endParaRPr lang="en-US" altLang="en-US">
              <a:latin typeface="Tahoma" panose="020B0604030504040204" pitchFamily="34" charset="0"/>
            </a:endParaRPr>
          </a:p>
        </p:txBody>
      </p:sp>
      <p:sp>
        <p:nvSpPr>
          <p:cNvPr id="8" name="Rectangle 3">
            <a:extLst>
              <a:ext uri="{FF2B5EF4-FFF2-40B4-BE49-F238E27FC236}">
                <a16:creationId xmlns:a16="http://schemas.microsoft.com/office/drawing/2014/main" id="{7232594E-B551-4BDE-BAA4-57BE92983911}"/>
              </a:ext>
            </a:extLst>
          </p:cNvPr>
          <p:cNvSpPr txBox="1">
            <a:spLocks noChangeArrowheads="1"/>
          </p:cNvSpPr>
          <p:nvPr/>
        </p:nvSpPr>
        <p:spPr>
          <a:xfrm>
            <a:off x="6705600" y="1825624"/>
            <a:ext cx="4495800" cy="4351338"/>
          </a:xfrm>
          <a:custGeom>
            <a:avLst/>
            <a:gdLst>
              <a:gd name="connsiteX0" fmla="*/ 0 w 4495800"/>
              <a:gd name="connsiteY0" fmla="*/ 0 h 4351338"/>
              <a:gd name="connsiteX1" fmla="*/ 4495800 w 4495800"/>
              <a:gd name="connsiteY1" fmla="*/ 0 h 4351338"/>
              <a:gd name="connsiteX2" fmla="*/ 4495800 w 4495800"/>
              <a:gd name="connsiteY2" fmla="*/ 4351338 h 4351338"/>
              <a:gd name="connsiteX3" fmla="*/ 0 w 4495800"/>
              <a:gd name="connsiteY3" fmla="*/ 4351338 h 4351338"/>
              <a:gd name="connsiteX4" fmla="*/ 0 w 4495800"/>
              <a:gd name="connsiteY4" fmla="*/ 0 h 43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4351338" fill="none" extrusionOk="0">
                <a:moveTo>
                  <a:pt x="0" y="0"/>
                </a:moveTo>
                <a:cubicBezTo>
                  <a:pt x="2093704" y="-33775"/>
                  <a:pt x="2446502" y="138873"/>
                  <a:pt x="4495800" y="0"/>
                </a:cubicBezTo>
                <a:cubicBezTo>
                  <a:pt x="4422029" y="585222"/>
                  <a:pt x="4339917" y="3710241"/>
                  <a:pt x="4495800" y="4351338"/>
                </a:cubicBezTo>
                <a:cubicBezTo>
                  <a:pt x="3137287" y="4214008"/>
                  <a:pt x="1512859" y="4213482"/>
                  <a:pt x="0" y="4351338"/>
                </a:cubicBezTo>
                <a:cubicBezTo>
                  <a:pt x="152408" y="2268068"/>
                  <a:pt x="73868" y="1803478"/>
                  <a:pt x="0" y="0"/>
                </a:cubicBezTo>
                <a:close/>
              </a:path>
              <a:path w="4495800" h="4351338" stroke="0" extrusionOk="0">
                <a:moveTo>
                  <a:pt x="0" y="0"/>
                </a:moveTo>
                <a:cubicBezTo>
                  <a:pt x="2176784" y="-101487"/>
                  <a:pt x="2453143" y="-162162"/>
                  <a:pt x="4495800" y="0"/>
                </a:cubicBezTo>
                <a:cubicBezTo>
                  <a:pt x="4556513" y="1739382"/>
                  <a:pt x="4434728" y="3375976"/>
                  <a:pt x="4495800" y="4351338"/>
                </a:cubicBezTo>
                <a:cubicBezTo>
                  <a:pt x="3752374" y="4401403"/>
                  <a:pt x="778548" y="4192889"/>
                  <a:pt x="0" y="4351338"/>
                </a:cubicBezTo>
                <a:cubicBezTo>
                  <a:pt x="-24452" y="3602151"/>
                  <a:pt x="-67663" y="2092173"/>
                  <a:pt x="0" y="0"/>
                </a:cubicBezTo>
                <a:close/>
              </a:path>
            </a:pathLst>
          </a:custGeom>
          <a:ln w="19050">
            <a:solidFill>
              <a:srgbClr val="FF0000"/>
            </a:solidFill>
            <a:prstDash val="lgDash"/>
            <a:extLst>
              <a:ext uri="{C807C97D-BFC1-408E-A445-0C87EB9F89A2}">
                <ask:lineSketchStyleProps xmlns:ask="http://schemas.microsoft.com/office/drawing/2018/sketchyshapes" sd="981765707">
                  <a:prstGeom prst="rect">
                    <a:avLst/>
                  </a:prstGeom>
                  <ask:type>
                    <ask:lineSketchCurved/>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400" dirty="0">
                <a:solidFill>
                  <a:srgbClr val="FF0000"/>
                </a:solidFill>
              </a:rPr>
              <a:t>Drawbacks to Supplanting the SDLC With Prototyping</a:t>
            </a:r>
          </a:p>
          <a:p>
            <a:pPr fontAlgn="auto">
              <a:spcAft>
                <a:spcPts val="0"/>
              </a:spcAft>
            </a:pPr>
            <a:r>
              <a:rPr lang="en-US" altLang="en-US" sz="2400" dirty="0"/>
              <a:t>Drawbacks include prematurely shaping a system before the problem or opportunity is thoroughly understood</a:t>
            </a:r>
          </a:p>
          <a:p>
            <a:pPr fontAlgn="auto">
              <a:spcAft>
                <a:spcPts val="0"/>
              </a:spcAft>
            </a:pPr>
            <a:r>
              <a:rPr lang="en-US" altLang="en-US" sz="2400" dirty="0"/>
              <a:t>Using prototyping as an alternative may result in producing a system that is accepted by specific groups of users but is inadequate for overall system needs</a:t>
            </a:r>
          </a:p>
        </p:txBody>
      </p:sp>
      <p:sp>
        <p:nvSpPr>
          <p:cNvPr id="7" name="Freeform: Shape 6">
            <a:extLst>
              <a:ext uri="{FF2B5EF4-FFF2-40B4-BE49-F238E27FC236}">
                <a16:creationId xmlns:a16="http://schemas.microsoft.com/office/drawing/2014/main" id="{B05BD28B-EBE9-4E63-854D-B6F99B73B753}"/>
              </a:ext>
            </a:extLst>
          </p:cNvPr>
          <p:cNvSpPr/>
          <p:nvPr/>
        </p:nvSpPr>
        <p:spPr>
          <a:xfrm>
            <a:off x="5358581" y="2971800"/>
            <a:ext cx="1194621" cy="1777181"/>
          </a:xfrm>
          <a:custGeom>
            <a:avLst/>
            <a:gdLst>
              <a:gd name="connsiteX0" fmla="*/ 0 w 1130709"/>
              <a:gd name="connsiteY0" fmla="*/ 1524000 h 1524000"/>
              <a:gd name="connsiteX1" fmla="*/ 68825 w 1130709"/>
              <a:gd name="connsiteY1" fmla="*/ 1297858 h 1524000"/>
              <a:gd name="connsiteX2" fmla="*/ 363793 w 1130709"/>
              <a:gd name="connsiteY2" fmla="*/ 993058 h 1524000"/>
              <a:gd name="connsiteX3" fmla="*/ 491613 w 1130709"/>
              <a:gd name="connsiteY3" fmla="*/ 973393 h 1524000"/>
              <a:gd name="connsiteX4" fmla="*/ 609600 w 1130709"/>
              <a:gd name="connsiteY4" fmla="*/ 1042219 h 1524000"/>
              <a:gd name="connsiteX5" fmla="*/ 599767 w 1130709"/>
              <a:gd name="connsiteY5" fmla="*/ 1288025 h 1524000"/>
              <a:gd name="connsiteX6" fmla="*/ 550606 w 1130709"/>
              <a:gd name="connsiteY6" fmla="*/ 1297858 h 1524000"/>
              <a:gd name="connsiteX7" fmla="*/ 521109 w 1130709"/>
              <a:gd name="connsiteY7" fmla="*/ 1248696 h 1524000"/>
              <a:gd name="connsiteX8" fmla="*/ 511277 w 1130709"/>
              <a:gd name="connsiteY8" fmla="*/ 1150374 h 1524000"/>
              <a:gd name="connsiteX9" fmla="*/ 619432 w 1130709"/>
              <a:gd name="connsiteY9" fmla="*/ 835742 h 1524000"/>
              <a:gd name="connsiteX10" fmla="*/ 806245 w 1130709"/>
              <a:gd name="connsiteY10" fmla="*/ 688258 h 1524000"/>
              <a:gd name="connsiteX11" fmla="*/ 934064 w 1130709"/>
              <a:gd name="connsiteY11" fmla="*/ 678425 h 1524000"/>
              <a:gd name="connsiteX12" fmla="*/ 973393 w 1130709"/>
              <a:gd name="connsiteY12" fmla="*/ 698090 h 1524000"/>
              <a:gd name="connsiteX13" fmla="*/ 943896 w 1130709"/>
              <a:gd name="connsiteY13" fmla="*/ 835742 h 1524000"/>
              <a:gd name="connsiteX14" fmla="*/ 875071 w 1130709"/>
              <a:gd name="connsiteY14" fmla="*/ 747251 h 1524000"/>
              <a:gd name="connsiteX15" fmla="*/ 865238 w 1130709"/>
              <a:gd name="connsiteY15" fmla="*/ 599767 h 1524000"/>
              <a:gd name="connsiteX16" fmla="*/ 1071716 w 1130709"/>
              <a:gd name="connsiteY16" fmla="*/ 88490 h 1524000"/>
              <a:gd name="connsiteX17" fmla="*/ 1130709 w 1130709"/>
              <a:gd name="connsiteY17"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0709" h="1524000">
                <a:moveTo>
                  <a:pt x="0" y="1524000"/>
                </a:moveTo>
                <a:cubicBezTo>
                  <a:pt x="22942" y="1448619"/>
                  <a:pt x="32323" y="1367688"/>
                  <a:pt x="68825" y="1297858"/>
                </a:cubicBezTo>
                <a:cubicBezTo>
                  <a:pt x="123346" y="1193557"/>
                  <a:pt x="244990" y="1045859"/>
                  <a:pt x="363793" y="993058"/>
                </a:cubicBezTo>
                <a:cubicBezTo>
                  <a:pt x="403186" y="975550"/>
                  <a:pt x="449006" y="979948"/>
                  <a:pt x="491613" y="973393"/>
                </a:cubicBezTo>
                <a:cubicBezTo>
                  <a:pt x="530942" y="996335"/>
                  <a:pt x="579476" y="1008078"/>
                  <a:pt x="609600" y="1042219"/>
                </a:cubicBezTo>
                <a:cubicBezTo>
                  <a:pt x="665120" y="1105142"/>
                  <a:pt x="630955" y="1232580"/>
                  <a:pt x="599767" y="1288025"/>
                </a:cubicBezTo>
                <a:cubicBezTo>
                  <a:pt x="591574" y="1302590"/>
                  <a:pt x="566993" y="1294580"/>
                  <a:pt x="550606" y="1297858"/>
                </a:cubicBezTo>
                <a:cubicBezTo>
                  <a:pt x="540774" y="1281471"/>
                  <a:pt x="526033" y="1267161"/>
                  <a:pt x="521109" y="1248696"/>
                </a:cubicBezTo>
                <a:cubicBezTo>
                  <a:pt x="512622" y="1216871"/>
                  <a:pt x="509960" y="1183285"/>
                  <a:pt x="511277" y="1150374"/>
                </a:cubicBezTo>
                <a:cubicBezTo>
                  <a:pt x="516468" y="1020613"/>
                  <a:pt x="536726" y="944765"/>
                  <a:pt x="619432" y="835742"/>
                </a:cubicBezTo>
                <a:cubicBezTo>
                  <a:pt x="635649" y="814365"/>
                  <a:pt x="743830" y="701398"/>
                  <a:pt x="806245" y="688258"/>
                </a:cubicBezTo>
                <a:cubicBezTo>
                  <a:pt x="848061" y="679455"/>
                  <a:pt x="891458" y="681703"/>
                  <a:pt x="934064" y="678425"/>
                </a:cubicBezTo>
                <a:cubicBezTo>
                  <a:pt x="947174" y="684980"/>
                  <a:pt x="966275" y="685277"/>
                  <a:pt x="973393" y="698090"/>
                </a:cubicBezTo>
                <a:cubicBezTo>
                  <a:pt x="1006838" y="758291"/>
                  <a:pt x="972061" y="786453"/>
                  <a:pt x="943896" y="835742"/>
                </a:cubicBezTo>
                <a:cubicBezTo>
                  <a:pt x="920954" y="806245"/>
                  <a:pt x="886888" y="782702"/>
                  <a:pt x="875071" y="747251"/>
                </a:cubicBezTo>
                <a:cubicBezTo>
                  <a:pt x="859490" y="700509"/>
                  <a:pt x="857929" y="648492"/>
                  <a:pt x="865238" y="599767"/>
                </a:cubicBezTo>
                <a:cubicBezTo>
                  <a:pt x="896836" y="389111"/>
                  <a:pt x="969995" y="275870"/>
                  <a:pt x="1071716" y="88490"/>
                </a:cubicBezTo>
                <a:cubicBezTo>
                  <a:pt x="1108494" y="20741"/>
                  <a:pt x="1101238" y="29471"/>
                  <a:pt x="1130709" y="0"/>
                </a:cubicBezTo>
              </a:path>
            </a:pathLst>
          </a:custGeom>
          <a:noFill/>
          <a:ln w="19050">
            <a:solidFill>
              <a:srgbClr val="DF1738"/>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10C15B7-ADAF-454B-AB52-5A19199CDA54}"/>
              </a:ext>
            </a:extLst>
          </p:cNvPr>
          <p:cNvSpPr>
            <a:spLocks noGrp="1" noChangeArrowheads="1"/>
          </p:cNvSpPr>
          <p:nvPr>
            <p:ph type="title"/>
          </p:nvPr>
        </p:nvSpPr>
        <p:spPr/>
        <p:txBody>
          <a:bodyPr/>
          <a:lstStyle/>
          <a:p>
            <a:pPr algn="ctr" eaLnBrk="1" hangingPunct="1"/>
            <a:r>
              <a:rPr lang="en-US" altLang="en-US" dirty="0"/>
              <a:t>Guidelines for Developing a Prototype </a:t>
            </a:r>
          </a:p>
        </p:txBody>
      </p:sp>
      <p:graphicFrame>
        <p:nvGraphicFramePr>
          <p:cNvPr id="2" name="Content Placeholder 1">
            <a:extLst>
              <a:ext uri="{FF2B5EF4-FFF2-40B4-BE49-F238E27FC236}">
                <a16:creationId xmlns:a16="http://schemas.microsoft.com/office/drawing/2014/main" id="{21DF0E8F-C1A1-49FD-96F4-790DCFBB141C}"/>
              </a:ext>
            </a:extLst>
          </p:cNvPr>
          <p:cNvGraphicFramePr>
            <a:graphicFrameLocks noGrp="1"/>
          </p:cNvGraphicFramePr>
          <p:nvPr>
            <p:ph idx="1"/>
            <p:extLst>
              <p:ext uri="{D42A27DB-BD31-4B8C-83A1-F6EECF244321}">
                <p14:modId xmlns:p14="http://schemas.microsoft.com/office/powerpoint/2010/main" val="3689297167"/>
              </p:ext>
            </p:extLst>
          </p:nvPr>
        </p:nvGraphicFramePr>
        <p:xfrm>
          <a:off x="838200" y="1825624"/>
          <a:ext cx="2743200" cy="4530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B5C42B5F-5B3F-4F87-A29E-51E3E7A72FA7}"/>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9095F3C1-E53D-44A2-81E8-30DA857C5BE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477EC493-0B58-488D-9DEA-B4582B040C69}" type="slidenum">
              <a:rPr lang="en-US" altLang="en-US">
                <a:latin typeface="Tahoma" panose="020B0604030504040204" pitchFamily="34" charset="0"/>
              </a:rPr>
              <a:pPr eaLnBrk="1" hangingPunct="1"/>
              <a:t>11</a:t>
            </a:fld>
            <a:endParaRPr lang="en-US" altLang="en-US">
              <a:latin typeface="Tahoma" panose="020B0604030504040204" pitchFamily="34" charset="0"/>
            </a:endParaRPr>
          </a:p>
        </p:txBody>
      </p:sp>
      <p:sp>
        <p:nvSpPr>
          <p:cNvPr id="3" name="Arrow: Right 2">
            <a:extLst>
              <a:ext uri="{FF2B5EF4-FFF2-40B4-BE49-F238E27FC236}">
                <a16:creationId xmlns:a16="http://schemas.microsoft.com/office/drawing/2014/main" id="{A95DEE8B-E602-459B-B456-609659A6CF9A}"/>
              </a:ext>
            </a:extLst>
          </p:cNvPr>
          <p:cNvSpPr/>
          <p:nvPr/>
        </p:nvSpPr>
        <p:spPr>
          <a:xfrm>
            <a:off x="3581400" y="1981200"/>
            <a:ext cx="990600" cy="68580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3">
            <a:extLst>
              <a:ext uri="{FF2B5EF4-FFF2-40B4-BE49-F238E27FC236}">
                <a16:creationId xmlns:a16="http://schemas.microsoft.com/office/drawing/2014/main" id="{B01DB7C0-29D6-4D60-84F7-06291306BB26}"/>
              </a:ext>
            </a:extLst>
          </p:cNvPr>
          <p:cNvSpPr txBox="1">
            <a:spLocks noChangeArrowheads="1"/>
          </p:cNvSpPr>
          <p:nvPr/>
        </p:nvSpPr>
        <p:spPr>
          <a:xfrm>
            <a:off x="4572000" y="1825625"/>
            <a:ext cx="6781800" cy="4422776"/>
          </a:xfrm>
          <a:custGeom>
            <a:avLst/>
            <a:gdLst>
              <a:gd name="connsiteX0" fmla="*/ 0 w 6781800"/>
              <a:gd name="connsiteY0" fmla="*/ 0 h 4422776"/>
              <a:gd name="connsiteX1" fmla="*/ 6781800 w 6781800"/>
              <a:gd name="connsiteY1" fmla="*/ 0 h 4422776"/>
              <a:gd name="connsiteX2" fmla="*/ 6781800 w 6781800"/>
              <a:gd name="connsiteY2" fmla="*/ 4422776 h 4422776"/>
              <a:gd name="connsiteX3" fmla="*/ 0 w 6781800"/>
              <a:gd name="connsiteY3" fmla="*/ 4422776 h 4422776"/>
              <a:gd name="connsiteX4" fmla="*/ 0 w 6781800"/>
              <a:gd name="connsiteY4" fmla="*/ 0 h 442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800" h="4422776" fill="none" extrusionOk="0">
                <a:moveTo>
                  <a:pt x="0" y="0"/>
                </a:moveTo>
                <a:cubicBezTo>
                  <a:pt x="2352903" y="-33775"/>
                  <a:pt x="3986419" y="138873"/>
                  <a:pt x="6781800" y="0"/>
                </a:cubicBezTo>
                <a:cubicBezTo>
                  <a:pt x="6708029" y="1984898"/>
                  <a:pt x="6625917" y="3816894"/>
                  <a:pt x="6781800" y="4422776"/>
                </a:cubicBezTo>
                <a:cubicBezTo>
                  <a:pt x="4797980" y="4285446"/>
                  <a:pt x="2045499" y="4284920"/>
                  <a:pt x="0" y="4422776"/>
                </a:cubicBezTo>
                <a:cubicBezTo>
                  <a:pt x="152408" y="3552414"/>
                  <a:pt x="73868" y="1358521"/>
                  <a:pt x="0" y="0"/>
                </a:cubicBezTo>
                <a:close/>
              </a:path>
              <a:path w="6781800" h="4422776" stroke="0" extrusionOk="0">
                <a:moveTo>
                  <a:pt x="0" y="0"/>
                </a:moveTo>
                <a:cubicBezTo>
                  <a:pt x="2680235" y="-101487"/>
                  <a:pt x="3596473" y="-162162"/>
                  <a:pt x="6781800" y="0"/>
                </a:cubicBezTo>
                <a:cubicBezTo>
                  <a:pt x="6842513" y="1609780"/>
                  <a:pt x="6720728" y="2329417"/>
                  <a:pt x="6781800" y="4422776"/>
                </a:cubicBezTo>
                <a:cubicBezTo>
                  <a:pt x="4316003" y="4472841"/>
                  <a:pt x="1189482" y="4264327"/>
                  <a:pt x="0" y="4422776"/>
                </a:cubicBezTo>
                <a:cubicBezTo>
                  <a:pt x="-24452" y="3348539"/>
                  <a:pt x="-67663" y="1345644"/>
                  <a:pt x="0" y="0"/>
                </a:cubicBezTo>
                <a:close/>
              </a:path>
            </a:pathLst>
          </a:custGeom>
          <a:ln w="19050">
            <a:solidFill>
              <a:srgbClr val="FFC000"/>
            </a:solidFill>
            <a:prstDash val="lgDash"/>
            <a:extLst>
              <a:ext uri="{C807C97D-BFC1-408E-A445-0C87EB9F89A2}">
                <ask:lineSketchStyleProps xmlns:ask="http://schemas.microsoft.com/office/drawing/2018/sketchyshapes" sd="981765707">
                  <a:prstGeom prst="rect">
                    <a:avLst/>
                  </a:prstGeom>
                  <ask:type>
                    <ask:lineSketchCurved/>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pPr>
            <a:r>
              <a:rPr lang="en-US" altLang="en-US" sz="2200" dirty="0">
                <a:solidFill>
                  <a:srgbClr val="FF0000"/>
                </a:solidFill>
              </a:rPr>
              <a:t>Work in Manageable Modules</a:t>
            </a:r>
          </a:p>
          <a:p>
            <a:pPr fontAlgn="auto">
              <a:lnSpc>
                <a:spcPct val="80000"/>
              </a:lnSpc>
              <a:spcAft>
                <a:spcPts val="0"/>
              </a:spcAft>
            </a:pPr>
            <a:r>
              <a:rPr lang="en-US" altLang="en-US" sz="2200" dirty="0"/>
              <a:t>It is imperative that an analyst work in manageable modules</a:t>
            </a:r>
          </a:p>
          <a:p>
            <a:pPr fontAlgn="auto">
              <a:lnSpc>
                <a:spcPct val="80000"/>
              </a:lnSpc>
              <a:spcAft>
                <a:spcPts val="0"/>
              </a:spcAft>
            </a:pPr>
            <a:r>
              <a:rPr lang="en-US" altLang="en-US" sz="2200" dirty="0"/>
              <a:t>One distinct advantage of prototyping is that it is not necessary or desirable to build an entire working system for prototype purposes</a:t>
            </a:r>
          </a:p>
          <a:p>
            <a:pPr fontAlgn="auto">
              <a:lnSpc>
                <a:spcPct val="80000"/>
              </a:lnSpc>
              <a:spcAft>
                <a:spcPts val="0"/>
              </a:spcAft>
            </a:pPr>
            <a:r>
              <a:rPr lang="en-US" altLang="en-US" sz="2200" dirty="0"/>
              <a:t>A manageable module allows users to interact with its key features but can be built separately from other system modules</a:t>
            </a:r>
          </a:p>
          <a:p>
            <a:pPr fontAlgn="auto">
              <a:lnSpc>
                <a:spcPct val="80000"/>
              </a:lnSpc>
              <a:spcAft>
                <a:spcPts val="0"/>
              </a:spcAft>
            </a:pPr>
            <a:r>
              <a:rPr lang="en-US" altLang="en-US" sz="2200" dirty="0"/>
              <a:t>Module features that are deemed less important are purposely left out of the initial prototype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10C15B7-ADAF-454B-AB52-5A19199CDA54}"/>
              </a:ext>
            </a:extLst>
          </p:cNvPr>
          <p:cNvSpPr>
            <a:spLocks noGrp="1" noChangeArrowheads="1"/>
          </p:cNvSpPr>
          <p:nvPr>
            <p:ph type="title"/>
          </p:nvPr>
        </p:nvSpPr>
        <p:spPr/>
        <p:txBody>
          <a:bodyPr/>
          <a:lstStyle/>
          <a:p>
            <a:pPr algn="ctr" eaLnBrk="1" hangingPunct="1"/>
            <a:r>
              <a:rPr lang="en-US" altLang="en-US" dirty="0"/>
              <a:t>Guidelines for Developing a Prototype </a:t>
            </a:r>
          </a:p>
        </p:txBody>
      </p:sp>
      <p:graphicFrame>
        <p:nvGraphicFramePr>
          <p:cNvPr id="2" name="Content Placeholder 1">
            <a:extLst>
              <a:ext uri="{FF2B5EF4-FFF2-40B4-BE49-F238E27FC236}">
                <a16:creationId xmlns:a16="http://schemas.microsoft.com/office/drawing/2014/main" id="{21DF0E8F-C1A1-49FD-96F4-790DCFBB141C}"/>
              </a:ext>
            </a:extLst>
          </p:cNvPr>
          <p:cNvGraphicFramePr>
            <a:graphicFrameLocks noGrp="1"/>
          </p:cNvGraphicFramePr>
          <p:nvPr>
            <p:ph idx="1"/>
            <p:extLst>
              <p:ext uri="{D42A27DB-BD31-4B8C-83A1-F6EECF244321}">
                <p14:modId xmlns:p14="http://schemas.microsoft.com/office/powerpoint/2010/main" val="2740834701"/>
              </p:ext>
            </p:extLst>
          </p:nvPr>
        </p:nvGraphicFramePr>
        <p:xfrm>
          <a:off x="838200" y="1825624"/>
          <a:ext cx="2743200" cy="4530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B5C42B5F-5B3F-4F87-A29E-51E3E7A72FA7}"/>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9095F3C1-E53D-44A2-81E8-30DA857C5BE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477EC493-0B58-488D-9DEA-B4582B040C69}" type="slidenum">
              <a:rPr lang="en-US" altLang="en-US">
                <a:latin typeface="Tahoma" panose="020B0604030504040204" pitchFamily="34" charset="0"/>
              </a:rPr>
              <a:pPr eaLnBrk="1" hangingPunct="1"/>
              <a:t>12</a:t>
            </a:fld>
            <a:endParaRPr lang="en-US" altLang="en-US">
              <a:latin typeface="Tahoma" panose="020B0604030504040204" pitchFamily="34" charset="0"/>
            </a:endParaRPr>
          </a:p>
        </p:txBody>
      </p:sp>
      <p:sp>
        <p:nvSpPr>
          <p:cNvPr id="3" name="Arrow: Right 2">
            <a:extLst>
              <a:ext uri="{FF2B5EF4-FFF2-40B4-BE49-F238E27FC236}">
                <a16:creationId xmlns:a16="http://schemas.microsoft.com/office/drawing/2014/main" id="{A95DEE8B-E602-459B-B456-609659A6CF9A}"/>
              </a:ext>
            </a:extLst>
          </p:cNvPr>
          <p:cNvSpPr/>
          <p:nvPr/>
        </p:nvSpPr>
        <p:spPr>
          <a:xfrm>
            <a:off x="3581400" y="3086100"/>
            <a:ext cx="990600" cy="68580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3">
            <a:extLst>
              <a:ext uri="{FF2B5EF4-FFF2-40B4-BE49-F238E27FC236}">
                <a16:creationId xmlns:a16="http://schemas.microsoft.com/office/drawing/2014/main" id="{B01DB7C0-29D6-4D60-84F7-06291306BB26}"/>
              </a:ext>
            </a:extLst>
          </p:cNvPr>
          <p:cNvSpPr txBox="1">
            <a:spLocks noChangeArrowheads="1"/>
          </p:cNvSpPr>
          <p:nvPr/>
        </p:nvSpPr>
        <p:spPr>
          <a:xfrm>
            <a:off x="4572000" y="1825624"/>
            <a:ext cx="6781800" cy="4530725"/>
          </a:xfrm>
          <a:custGeom>
            <a:avLst/>
            <a:gdLst>
              <a:gd name="connsiteX0" fmla="*/ 0 w 6781800"/>
              <a:gd name="connsiteY0" fmla="*/ 0 h 4530725"/>
              <a:gd name="connsiteX1" fmla="*/ 6781800 w 6781800"/>
              <a:gd name="connsiteY1" fmla="*/ 0 h 4530725"/>
              <a:gd name="connsiteX2" fmla="*/ 6781800 w 6781800"/>
              <a:gd name="connsiteY2" fmla="*/ 4530725 h 4530725"/>
              <a:gd name="connsiteX3" fmla="*/ 0 w 6781800"/>
              <a:gd name="connsiteY3" fmla="*/ 4530725 h 4530725"/>
              <a:gd name="connsiteX4" fmla="*/ 0 w 6781800"/>
              <a:gd name="connsiteY4" fmla="*/ 0 h 453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800" h="4530725" fill="none" extrusionOk="0">
                <a:moveTo>
                  <a:pt x="0" y="0"/>
                </a:moveTo>
                <a:cubicBezTo>
                  <a:pt x="2352903" y="-33775"/>
                  <a:pt x="3986419" y="138873"/>
                  <a:pt x="6781800" y="0"/>
                </a:cubicBezTo>
                <a:cubicBezTo>
                  <a:pt x="6708029" y="1646500"/>
                  <a:pt x="6625917" y="2761326"/>
                  <a:pt x="6781800" y="4530725"/>
                </a:cubicBezTo>
                <a:cubicBezTo>
                  <a:pt x="4797980" y="4393395"/>
                  <a:pt x="2045499" y="4392869"/>
                  <a:pt x="0" y="4530725"/>
                </a:cubicBezTo>
                <a:cubicBezTo>
                  <a:pt x="152408" y="2908650"/>
                  <a:pt x="73868" y="509481"/>
                  <a:pt x="0" y="0"/>
                </a:cubicBezTo>
                <a:close/>
              </a:path>
              <a:path w="6781800" h="4530725" stroke="0" extrusionOk="0">
                <a:moveTo>
                  <a:pt x="0" y="0"/>
                </a:moveTo>
                <a:cubicBezTo>
                  <a:pt x="2680235" y="-101487"/>
                  <a:pt x="3596473" y="-162162"/>
                  <a:pt x="6781800" y="0"/>
                </a:cubicBezTo>
                <a:cubicBezTo>
                  <a:pt x="6842513" y="1368364"/>
                  <a:pt x="6720728" y="3509171"/>
                  <a:pt x="6781800" y="4530725"/>
                </a:cubicBezTo>
                <a:cubicBezTo>
                  <a:pt x="4316003" y="4580790"/>
                  <a:pt x="1189482" y="4372276"/>
                  <a:pt x="0" y="4530725"/>
                </a:cubicBezTo>
                <a:cubicBezTo>
                  <a:pt x="-24452" y="3828696"/>
                  <a:pt x="-67663" y="505369"/>
                  <a:pt x="0" y="0"/>
                </a:cubicBezTo>
                <a:close/>
              </a:path>
            </a:pathLst>
          </a:custGeom>
          <a:ln w="19050">
            <a:solidFill>
              <a:srgbClr val="FFC000"/>
            </a:solidFill>
            <a:prstDash val="lgDash"/>
            <a:extLst>
              <a:ext uri="{C807C97D-BFC1-408E-A445-0C87EB9F89A2}">
                <ask:lineSketchStyleProps xmlns:ask="http://schemas.microsoft.com/office/drawing/2018/sketchyshapes" sd="981765707">
                  <a:prstGeom prst="rect">
                    <a:avLst/>
                  </a:prstGeom>
                  <ask:type>
                    <ask:lineSketchCurved/>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pPr>
            <a:r>
              <a:rPr lang="en-US" altLang="en-US" sz="2200" dirty="0">
                <a:solidFill>
                  <a:srgbClr val="FF0000"/>
                </a:solidFill>
              </a:rPr>
              <a:t>Build the Prototype Rapidly</a:t>
            </a:r>
          </a:p>
          <a:p>
            <a:pPr fontAlgn="auto">
              <a:lnSpc>
                <a:spcPct val="80000"/>
              </a:lnSpc>
              <a:spcAft>
                <a:spcPts val="0"/>
              </a:spcAft>
            </a:pPr>
            <a:r>
              <a:rPr lang="en-US" altLang="en-US" sz="2200" dirty="0"/>
              <a:t>Speed is essential for successful prototyping </a:t>
            </a:r>
          </a:p>
          <a:p>
            <a:pPr fontAlgn="auto">
              <a:lnSpc>
                <a:spcPct val="80000"/>
              </a:lnSpc>
              <a:spcAft>
                <a:spcPts val="0"/>
              </a:spcAft>
            </a:pPr>
            <a:r>
              <a:rPr lang="en-US" altLang="en-US" sz="2200" dirty="0"/>
              <a:t>Analysts can use prototyping to shorten this gap by using traditional information-gathering techniques to find information requirements</a:t>
            </a:r>
          </a:p>
          <a:p>
            <a:pPr fontAlgn="auto">
              <a:lnSpc>
                <a:spcPct val="80000"/>
              </a:lnSpc>
              <a:spcAft>
                <a:spcPts val="0"/>
              </a:spcAft>
            </a:pPr>
            <a:r>
              <a:rPr lang="en-US" altLang="en-US" sz="2200" dirty="0"/>
              <a:t>Make decisions that bring forth a working model</a:t>
            </a:r>
          </a:p>
          <a:p>
            <a:pPr fontAlgn="auto">
              <a:lnSpc>
                <a:spcPct val="80000"/>
              </a:lnSpc>
              <a:spcAft>
                <a:spcPts val="0"/>
              </a:spcAft>
            </a:pPr>
            <a:r>
              <a:rPr lang="en-US" altLang="en-US" sz="2200" dirty="0"/>
              <a:t>Putting together an operational prototype rapidly and early in the SDLC allows an analyst to gain insight about the remainder of the project </a:t>
            </a:r>
          </a:p>
          <a:p>
            <a:pPr fontAlgn="auto">
              <a:lnSpc>
                <a:spcPct val="80000"/>
              </a:lnSpc>
              <a:spcAft>
                <a:spcPts val="0"/>
              </a:spcAft>
            </a:pPr>
            <a:r>
              <a:rPr lang="en-US" altLang="en-US" sz="2200" dirty="0"/>
              <a:t>Showing users early in the process how parts of the system actually perform guards against overcommitting resources to a project that may eventually become unworkable</a:t>
            </a:r>
          </a:p>
        </p:txBody>
      </p:sp>
    </p:spTree>
    <p:extLst>
      <p:ext uri="{BB962C8B-B14F-4D97-AF65-F5344CB8AC3E}">
        <p14:creationId xmlns:p14="http://schemas.microsoft.com/office/powerpoint/2010/main" val="115165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10C15B7-ADAF-454B-AB52-5A19199CDA54}"/>
              </a:ext>
            </a:extLst>
          </p:cNvPr>
          <p:cNvSpPr>
            <a:spLocks noGrp="1" noChangeArrowheads="1"/>
          </p:cNvSpPr>
          <p:nvPr>
            <p:ph type="title"/>
          </p:nvPr>
        </p:nvSpPr>
        <p:spPr/>
        <p:txBody>
          <a:bodyPr/>
          <a:lstStyle/>
          <a:p>
            <a:pPr algn="ctr" eaLnBrk="1" hangingPunct="1"/>
            <a:r>
              <a:rPr lang="en-US" altLang="en-US" dirty="0"/>
              <a:t>Guidelines for Developing a Prototype </a:t>
            </a:r>
          </a:p>
        </p:txBody>
      </p:sp>
      <p:graphicFrame>
        <p:nvGraphicFramePr>
          <p:cNvPr id="2" name="Content Placeholder 1">
            <a:extLst>
              <a:ext uri="{FF2B5EF4-FFF2-40B4-BE49-F238E27FC236}">
                <a16:creationId xmlns:a16="http://schemas.microsoft.com/office/drawing/2014/main" id="{21DF0E8F-C1A1-49FD-96F4-790DCFBB141C}"/>
              </a:ext>
            </a:extLst>
          </p:cNvPr>
          <p:cNvGraphicFramePr>
            <a:graphicFrameLocks noGrp="1"/>
          </p:cNvGraphicFramePr>
          <p:nvPr>
            <p:ph idx="1"/>
            <p:extLst>
              <p:ext uri="{D42A27DB-BD31-4B8C-83A1-F6EECF244321}">
                <p14:modId xmlns:p14="http://schemas.microsoft.com/office/powerpoint/2010/main" val="2848708285"/>
              </p:ext>
            </p:extLst>
          </p:nvPr>
        </p:nvGraphicFramePr>
        <p:xfrm>
          <a:off x="838200" y="1825624"/>
          <a:ext cx="2743200" cy="4530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B5C42B5F-5B3F-4F87-A29E-51E3E7A72FA7}"/>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9095F3C1-E53D-44A2-81E8-30DA857C5BE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477EC493-0B58-488D-9DEA-B4582B040C69}" type="slidenum">
              <a:rPr lang="en-US" altLang="en-US">
                <a:latin typeface="Tahoma" panose="020B0604030504040204" pitchFamily="34" charset="0"/>
              </a:rPr>
              <a:pPr eaLnBrk="1" hangingPunct="1"/>
              <a:t>13</a:t>
            </a:fld>
            <a:endParaRPr lang="en-US" altLang="en-US">
              <a:latin typeface="Tahoma" panose="020B0604030504040204" pitchFamily="34" charset="0"/>
            </a:endParaRPr>
          </a:p>
        </p:txBody>
      </p:sp>
      <p:sp>
        <p:nvSpPr>
          <p:cNvPr id="3" name="Arrow: Right 2">
            <a:extLst>
              <a:ext uri="{FF2B5EF4-FFF2-40B4-BE49-F238E27FC236}">
                <a16:creationId xmlns:a16="http://schemas.microsoft.com/office/drawing/2014/main" id="{A95DEE8B-E602-459B-B456-609659A6CF9A}"/>
              </a:ext>
            </a:extLst>
          </p:cNvPr>
          <p:cNvSpPr/>
          <p:nvPr/>
        </p:nvSpPr>
        <p:spPr>
          <a:xfrm>
            <a:off x="3581400" y="4267200"/>
            <a:ext cx="990600" cy="68580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3">
            <a:extLst>
              <a:ext uri="{FF2B5EF4-FFF2-40B4-BE49-F238E27FC236}">
                <a16:creationId xmlns:a16="http://schemas.microsoft.com/office/drawing/2014/main" id="{B01DB7C0-29D6-4D60-84F7-06291306BB26}"/>
              </a:ext>
            </a:extLst>
          </p:cNvPr>
          <p:cNvSpPr txBox="1">
            <a:spLocks noChangeArrowheads="1"/>
          </p:cNvSpPr>
          <p:nvPr/>
        </p:nvSpPr>
        <p:spPr>
          <a:xfrm>
            <a:off x="4572000" y="1825624"/>
            <a:ext cx="6781800" cy="4530725"/>
          </a:xfrm>
          <a:custGeom>
            <a:avLst/>
            <a:gdLst>
              <a:gd name="connsiteX0" fmla="*/ 0 w 6781800"/>
              <a:gd name="connsiteY0" fmla="*/ 0 h 4530725"/>
              <a:gd name="connsiteX1" fmla="*/ 6781800 w 6781800"/>
              <a:gd name="connsiteY1" fmla="*/ 0 h 4530725"/>
              <a:gd name="connsiteX2" fmla="*/ 6781800 w 6781800"/>
              <a:gd name="connsiteY2" fmla="*/ 4530725 h 4530725"/>
              <a:gd name="connsiteX3" fmla="*/ 0 w 6781800"/>
              <a:gd name="connsiteY3" fmla="*/ 4530725 h 4530725"/>
              <a:gd name="connsiteX4" fmla="*/ 0 w 6781800"/>
              <a:gd name="connsiteY4" fmla="*/ 0 h 453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800" h="4530725" fill="none" extrusionOk="0">
                <a:moveTo>
                  <a:pt x="0" y="0"/>
                </a:moveTo>
                <a:cubicBezTo>
                  <a:pt x="2352903" y="-33775"/>
                  <a:pt x="3986419" y="138873"/>
                  <a:pt x="6781800" y="0"/>
                </a:cubicBezTo>
                <a:cubicBezTo>
                  <a:pt x="6708029" y="1646500"/>
                  <a:pt x="6625917" y="2761326"/>
                  <a:pt x="6781800" y="4530725"/>
                </a:cubicBezTo>
                <a:cubicBezTo>
                  <a:pt x="4797980" y="4393395"/>
                  <a:pt x="2045499" y="4392869"/>
                  <a:pt x="0" y="4530725"/>
                </a:cubicBezTo>
                <a:cubicBezTo>
                  <a:pt x="152408" y="2908650"/>
                  <a:pt x="73868" y="509481"/>
                  <a:pt x="0" y="0"/>
                </a:cubicBezTo>
                <a:close/>
              </a:path>
              <a:path w="6781800" h="4530725" stroke="0" extrusionOk="0">
                <a:moveTo>
                  <a:pt x="0" y="0"/>
                </a:moveTo>
                <a:cubicBezTo>
                  <a:pt x="2680235" y="-101487"/>
                  <a:pt x="3596473" y="-162162"/>
                  <a:pt x="6781800" y="0"/>
                </a:cubicBezTo>
                <a:cubicBezTo>
                  <a:pt x="6842513" y="1368364"/>
                  <a:pt x="6720728" y="3509171"/>
                  <a:pt x="6781800" y="4530725"/>
                </a:cubicBezTo>
                <a:cubicBezTo>
                  <a:pt x="4316003" y="4580790"/>
                  <a:pt x="1189482" y="4372276"/>
                  <a:pt x="0" y="4530725"/>
                </a:cubicBezTo>
                <a:cubicBezTo>
                  <a:pt x="-24452" y="3828696"/>
                  <a:pt x="-67663" y="505369"/>
                  <a:pt x="0" y="0"/>
                </a:cubicBezTo>
                <a:close/>
              </a:path>
            </a:pathLst>
          </a:custGeom>
          <a:ln w="19050">
            <a:solidFill>
              <a:srgbClr val="FFC000"/>
            </a:solidFill>
            <a:prstDash val="lgDash"/>
            <a:extLst>
              <a:ext uri="{C807C97D-BFC1-408E-A445-0C87EB9F89A2}">
                <ask:lineSketchStyleProps xmlns:ask="http://schemas.microsoft.com/office/drawing/2018/sketchyshapes" sd="981765707">
                  <a:prstGeom prst="rect">
                    <a:avLst/>
                  </a:prstGeom>
                  <ask:type>
                    <ask:lineSketchCurved/>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pPr>
            <a:r>
              <a:rPr lang="en-US" altLang="en-US" sz="2200" dirty="0">
                <a:solidFill>
                  <a:srgbClr val="FF0000"/>
                </a:solidFill>
              </a:rPr>
              <a:t>Modify the Prototype in successive iterations</a:t>
            </a:r>
          </a:p>
          <a:p>
            <a:pPr fontAlgn="auto">
              <a:lnSpc>
                <a:spcPct val="80000"/>
              </a:lnSpc>
              <a:spcAft>
                <a:spcPts val="0"/>
              </a:spcAft>
            </a:pPr>
            <a:r>
              <a:rPr lang="en-US" altLang="en-US" sz="2400" dirty="0"/>
              <a:t>Making a prototype modifiable means creating it in modules that are not highly interdependent</a:t>
            </a:r>
          </a:p>
          <a:p>
            <a:pPr eaLnBrk="1" hangingPunct="1">
              <a:lnSpc>
                <a:spcPct val="90000"/>
              </a:lnSpc>
            </a:pPr>
            <a:r>
              <a:rPr lang="en-US" altLang="en-US" sz="2400" dirty="0"/>
              <a:t>The prototype is usually modified several times</a:t>
            </a:r>
          </a:p>
          <a:p>
            <a:pPr eaLnBrk="1" hangingPunct="1">
              <a:lnSpc>
                <a:spcPct val="90000"/>
              </a:lnSpc>
            </a:pPr>
            <a:r>
              <a:rPr lang="en-US" altLang="en-US" sz="2400" dirty="0"/>
              <a:t>Changes should move the system closer to what users say is important</a:t>
            </a:r>
          </a:p>
          <a:p>
            <a:pPr eaLnBrk="1" hangingPunct="1">
              <a:lnSpc>
                <a:spcPct val="90000"/>
              </a:lnSpc>
            </a:pPr>
            <a:r>
              <a:rPr lang="en-US" altLang="en-US" sz="2400" dirty="0"/>
              <a:t>Each modification is followed by an evaluation by users</a:t>
            </a:r>
          </a:p>
        </p:txBody>
      </p:sp>
    </p:spTree>
    <p:extLst>
      <p:ext uri="{BB962C8B-B14F-4D97-AF65-F5344CB8AC3E}">
        <p14:creationId xmlns:p14="http://schemas.microsoft.com/office/powerpoint/2010/main" val="1835216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810C15B7-ADAF-454B-AB52-5A19199CDA54}"/>
              </a:ext>
            </a:extLst>
          </p:cNvPr>
          <p:cNvSpPr>
            <a:spLocks noGrp="1" noChangeArrowheads="1"/>
          </p:cNvSpPr>
          <p:nvPr>
            <p:ph type="title"/>
          </p:nvPr>
        </p:nvSpPr>
        <p:spPr/>
        <p:txBody>
          <a:bodyPr/>
          <a:lstStyle/>
          <a:p>
            <a:pPr algn="ctr" eaLnBrk="1" hangingPunct="1"/>
            <a:r>
              <a:rPr lang="en-US" altLang="en-US" dirty="0"/>
              <a:t>Guidelines for Developing a Prototype </a:t>
            </a:r>
          </a:p>
        </p:txBody>
      </p:sp>
      <p:graphicFrame>
        <p:nvGraphicFramePr>
          <p:cNvPr id="2" name="Content Placeholder 1">
            <a:extLst>
              <a:ext uri="{FF2B5EF4-FFF2-40B4-BE49-F238E27FC236}">
                <a16:creationId xmlns:a16="http://schemas.microsoft.com/office/drawing/2014/main" id="{21DF0E8F-C1A1-49FD-96F4-790DCFBB141C}"/>
              </a:ext>
            </a:extLst>
          </p:cNvPr>
          <p:cNvGraphicFramePr>
            <a:graphicFrameLocks noGrp="1"/>
          </p:cNvGraphicFramePr>
          <p:nvPr>
            <p:ph idx="1"/>
            <p:extLst>
              <p:ext uri="{D42A27DB-BD31-4B8C-83A1-F6EECF244321}">
                <p14:modId xmlns:p14="http://schemas.microsoft.com/office/powerpoint/2010/main" val="146848208"/>
              </p:ext>
            </p:extLst>
          </p:nvPr>
        </p:nvGraphicFramePr>
        <p:xfrm>
          <a:off x="838200" y="1825624"/>
          <a:ext cx="2743200" cy="4530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B5C42B5F-5B3F-4F87-A29E-51E3E7A72FA7}"/>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9095F3C1-E53D-44A2-81E8-30DA857C5BE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477EC493-0B58-488D-9DEA-B4582B040C69}" type="slidenum">
              <a:rPr lang="en-US" altLang="en-US">
                <a:latin typeface="Tahoma" panose="020B0604030504040204" pitchFamily="34" charset="0"/>
              </a:rPr>
              <a:pPr eaLnBrk="1" hangingPunct="1"/>
              <a:t>14</a:t>
            </a:fld>
            <a:endParaRPr lang="en-US" altLang="en-US">
              <a:latin typeface="Tahoma" panose="020B0604030504040204" pitchFamily="34" charset="0"/>
            </a:endParaRPr>
          </a:p>
        </p:txBody>
      </p:sp>
      <p:sp>
        <p:nvSpPr>
          <p:cNvPr id="3" name="Arrow: Right 2">
            <a:extLst>
              <a:ext uri="{FF2B5EF4-FFF2-40B4-BE49-F238E27FC236}">
                <a16:creationId xmlns:a16="http://schemas.microsoft.com/office/drawing/2014/main" id="{A95DEE8B-E602-459B-B456-609659A6CF9A}"/>
              </a:ext>
            </a:extLst>
          </p:cNvPr>
          <p:cNvSpPr/>
          <p:nvPr/>
        </p:nvSpPr>
        <p:spPr>
          <a:xfrm>
            <a:off x="3581400" y="5486400"/>
            <a:ext cx="990600" cy="68580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3">
            <a:extLst>
              <a:ext uri="{FF2B5EF4-FFF2-40B4-BE49-F238E27FC236}">
                <a16:creationId xmlns:a16="http://schemas.microsoft.com/office/drawing/2014/main" id="{B01DB7C0-29D6-4D60-84F7-06291306BB26}"/>
              </a:ext>
            </a:extLst>
          </p:cNvPr>
          <p:cNvSpPr txBox="1">
            <a:spLocks noChangeArrowheads="1"/>
          </p:cNvSpPr>
          <p:nvPr/>
        </p:nvSpPr>
        <p:spPr>
          <a:xfrm>
            <a:off x="4572000" y="1825624"/>
            <a:ext cx="6781800" cy="4530725"/>
          </a:xfrm>
          <a:custGeom>
            <a:avLst/>
            <a:gdLst>
              <a:gd name="connsiteX0" fmla="*/ 0 w 6781800"/>
              <a:gd name="connsiteY0" fmla="*/ 0 h 4530725"/>
              <a:gd name="connsiteX1" fmla="*/ 6781800 w 6781800"/>
              <a:gd name="connsiteY1" fmla="*/ 0 h 4530725"/>
              <a:gd name="connsiteX2" fmla="*/ 6781800 w 6781800"/>
              <a:gd name="connsiteY2" fmla="*/ 4530725 h 4530725"/>
              <a:gd name="connsiteX3" fmla="*/ 0 w 6781800"/>
              <a:gd name="connsiteY3" fmla="*/ 4530725 h 4530725"/>
              <a:gd name="connsiteX4" fmla="*/ 0 w 6781800"/>
              <a:gd name="connsiteY4" fmla="*/ 0 h 453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1800" h="4530725" fill="none" extrusionOk="0">
                <a:moveTo>
                  <a:pt x="0" y="0"/>
                </a:moveTo>
                <a:cubicBezTo>
                  <a:pt x="2352903" y="-33775"/>
                  <a:pt x="3986419" y="138873"/>
                  <a:pt x="6781800" y="0"/>
                </a:cubicBezTo>
                <a:cubicBezTo>
                  <a:pt x="6708029" y="1646500"/>
                  <a:pt x="6625917" y="2761326"/>
                  <a:pt x="6781800" y="4530725"/>
                </a:cubicBezTo>
                <a:cubicBezTo>
                  <a:pt x="4797980" y="4393395"/>
                  <a:pt x="2045499" y="4392869"/>
                  <a:pt x="0" y="4530725"/>
                </a:cubicBezTo>
                <a:cubicBezTo>
                  <a:pt x="152408" y="2908650"/>
                  <a:pt x="73868" y="509481"/>
                  <a:pt x="0" y="0"/>
                </a:cubicBezTo>
                <a:close/>
              </a:path>
              <a:path w="6781800" h="4530725" stroke="0" extrusionOk="0">
                <a:moveTo>
                  <a:pt x="0" y="0"/>
                </a:moveTo>
                <a:cubicBezTo>
                  <a:pt x="2680235" y="-101487"/>
                  <a:pt x="3596473" y="-162162"/>
                  <a:pt x="6781800" y="0"/>
                </a:cubicBezTo>
                <a:cubicBezTo>
                  <a:pt x="6842513" y="1368364"/>
                  <a:pt x="6720728" y="3509171"/>
                  <a:pt x="6781800" y="4530725"/>
                </a:cubicBezTo>
                <a:cubicBezTo>
                  <a:pt x="4316003" y="4580790"/>
                  <a:pt x="1189482" y="4372276"/>
                  <a:pt x="0" y="4530725"/>
                </a:cubicBezTo>
                <a:cubicBezTo>
                  <a:pt x="-24452" y="3828696"/>
                  <a:pt x="-67663" y="505369"/>
                  <a:pt x="0" y="0"/>
                </a:cubicBezTo>
                <a:close/>
              </a:path>
            </a:pathLst>
          </a:custGeom>
          <a:ln w="19050">
            <a:solidFill>
              <a:srgbClr val="FFC000"/>
            </a:solidFill>
            <a:prstDash val="lgDash"/>
            <a:extLst>
              <a:ext uri="{C807C97D-BFC1-408E-A445-0C87EB9F89A2}">
                <ask:lineSketchStyleProps xmlns:ask="http://schemas.microsoft.com/office/drawing/2018/sketchyshapes" sd="981765707">
                  <a:prstGeom prst="rect">
                    <a:avLst/>
                  </a:prstGeom>
                  <ask:type>
                    <ask:lineSketchCurved/>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pPr>
            <a:r>
              <a:rPr lang="en-US" altLang="en-US" sz="2200" dirty="0">
                <a:solidFill>
                  <a:srgbClr val="FF0000"/>
                </a:solidFill>
              </a:rPr>
              <a:t>Stress the User Interface</a:t>
            </a:r>
          </a:p>
          <a:p>
            <a:pPr fontAlgn="auto">
              <a:lnSpc>
                <a:spcPct val="80000"/>
              </a:lnSpc>
              <a:spcAft>
                <a:spcPts val="0"/>
              </a:spcAft>
            </a:pPr>
            <a:r>
              <a:rPr lang="en-US" altLang="en-US" sz="2400" dirty="0"/>
              <a:t>Use the prototype is to get users to further articulate their information requirements</a:t>
            </a:r>
          </a:p>
          <a:p>
            <a:pPr eaLnBrk="1" hangingPunct="1">
              <a:lnSpc>
                <a:spcPct val="90000"/>
              </a:lnSpc>
            </a:pPr>
            <a:r>
              <a:rPr lang="en-US" altLang="en-US" sz="2400" dirty="0"/>
              <a:t>They should be able to see how the prototype will enable them to accomplish their tasks</a:t>
            </a:r>
          </a:p>
          <a:p>
            <a:pPr eaLnBrk="1" hangingPunct="1">
              <a:lnSpc>
                <a:spcPct val="90000"/>
              </a:lnSpc>
            </a:pPr>
            <a:r>
              <a:rPr lang="en-US" altLang="en-US" sz="2400" dirty="0"/>
              <a:t>The user interface must be well developed enough to enable users to pick up the system quickly </a:t>
            </a:r>
          </a:p>
          <a:p>
            <a:pPr eaLnBrk="1" hangingPunct="1">
              <a:lnSpc>
                <a:spcPct val="90000"/>
              </a:lnSpc>
            </a:pPr>
            <a:r>
              <a:rPr lang="en-US" altLang="en-US" sz="2400" dirty="0"/>
              <a:t>Online, interactive systems using GUI interfaces are ideally suited to prototypes</a:t>
            </a:r>
          </a:p>
        </p:txBody>
      </p:sp>
    </p:spTree>
    <p:extLst>
      <p:ext uri="{BB962C8B-B14F-4D97-AF65-F5344CB8AC3E}">
        <p14:creationId xmlns:p14="http://schemas.microsoft.com/office/powerpoint/2010/main" val="1987334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5E7EA32A-5558-4FD7-8328-268E767FB810}"/>
              </a:ext>
            </a:extLst>
          </p:cNvPr>
          <p:cNvSpPr>
            <a:spLocks noGrp="1" noChangeArrowheads="1"/>
          </p:cNvSpPr>
          <p:nvPr>
            <p:ph type="title"/>
          </p:nvPr>
        </p:nvSpPr>
        <p:spPr/>
        <p:txBody>
          <a:bodyPr/>
          <a:lstStyle/>
          <a:p>
            <a:pPr algn="ctr" eaLnBrk="1" hangingPunct="1"/>
            <a:r>
              <a:rPr lang="en-US" altLang="en-US" sz="4000" dirty="0"/>
              <a:t>Prototyping Using Commercial-Off-The-Shelf (COTS) Software</a:t>
            </a:r>
          </a:p>
        </p:txBody>
      </p:sp>
      <p:sp>
        <p:nvSpPr>
          <p:cNvPr id="30725" name="Rectangle 3">
            <a:extLst>
              <a:ext uri="{FF2B5EF4-FFF2-40B4-BE49-F238E27FC236}">
                <a16:creationId xmlns:a16="http://schemas.microsoft.com/office/drawing/2014/main" id="{DAA10821-56E4-483B-9319-68D5861DC490}"/>
              </a:ext>
            </a:extLst>
          </p:cNvPr>
          <p:cNvSpPr>
            <a:spLocks noGrp="1" noChangeArrowheads="1"/>
          </p:cNvSpPr>
          <p:nvPr>
            <p:ph idx="1"/>
          </p:nvPr>
        </p:nvSpPr>
        <p:spPr/>
        <p:txBody>
          <a:bodyPr/>
          <a:lstStyle/>
          <a:p>
            <a:pPr eaLnBrk="1" hangingPunct="1"/>
            <a:r>
              <a:rPr lang="en-US" altLang="en-US" dirty="0"/>
              <a:t>Sometimes the quickest way to prototype is through the modular installation of COTS software</a:t>
            </a:r>
          </a:p>
          <a:p>
            <a:pPr eaLnBrk="1" hangingPunct="1"/>
            <a:r>
              <a:rPr lang="en-US" altLang="en-US" dirty="0"/>
              <a:t>Some COTS software is elaborate and expensive, but highly useful, for example the PeopleSoft software.</a:t>
            </a:r>
          </a:p>
          <a:p>
            <a:pPr eaLnBrk="1" hangingPunct="1">
              <a:buFontTx/>
              <a:buNone/>
            </a:pPr>
            <a:endParaRPr lang="en-US" altLang="en-US" dirty="0"/>
          </a:p>
          <a:p>
            <a:pPr eaLnBrk="1" hangingPunct="1"/>
            <a:endParaRPr lang="en-US" altLang="en-US" dirty="0"/>
          </a:p>
        </p:txBody>
      </p:sp>
      <p:sp>
        <p:nvSpPr>
          <p:cNvPr id="4" name="Date Placeholder 3">
            <a:extLst>
              <a:ext uri="{FF2B5EF4-FFF2-40B4-BE49-F238E27FC236}">
                <a16:creationId xmlns:a16="http://schemas.microsoft.com/office/drawing/2014/main" id="{46FC676A-B7FA-4D91-A300-5FF94E09236D}"/>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3123998A-AE65-4E91-83C2-82D9DE4F754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E7E7A5E8-40B3-413A-8759-F1B0485239C5}" type="slidenum">
              <a:rPr lang="en-US" altLang="en-US">
                <a:latin typeface="Tahoma" panose="020B0604030504040204" pitchFamily="34" charset="0"/>
              </a:rPr>
              <a:pPr eaLnBrk="1" hangingPunct="1"/>
              <a:t>15</a:t>
            </a:fld>
            <a:endParaRPr lang="en-US" altLang="en-US">
              <a:latin typeface="Tahoma" panose="020B0604030504040204" pitchFamily="34" charset="0"/>
            </a:endParaRPr>
          </a:p>
        </p:txBody>
      </p:sp>
      <p:pic>
        <p:nvPicPr>
          <p:cNvPr id="2" name="Picture 1">
            <a:extLst>
              <a:ext uri="{FF2B5EF4-FFF2-40B4-BE49-F238E27FC236}">
                <a16:creationId xmlns:a16="http://schemas.microsoft.com/office/drawing/2014/main" id="{F7100E16-D2A1-4229-9898-7C3ABD38AFF5}"/>
              </a:ext>
            </a:extLst>
          </p:cNvPr>
          <p:cNvPicPr>
            <a:picLocks noChangeAspect="1"/>
          </p:cNvPicPr>
          <p:nvPr/>
        </p:nvPicPr>
        <p:blipFill>
          <a:blip r:embed="rId3"/>
          <a:stretch>
            <a:fillRect/>
          </a:stretch>
        </p:blipFill>
        <p:spPr>
          <a:xfrm>
            <a:off x="5602780" y="4648200"/>
            <a:ext cx="5780517" cy="14612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EB1BB443-41F1-45CC-ACDE-32DD8119151A}"/>
              </a:ext>
            </a:extLst>
          </p:cNvPr>
          <p:cNvSpPr>
            <a:spLocks noGrp="1" noChangeArrowheads="1"/>
          </p:cNvSpPr>
          <p:nvPr>
            <p:ph type="title"/>
          </p:nvPr>
        </p:nvSpPr>
        <p:spPr/>
        <p:txBody>
          <a:bodyPr/>
          <a:lstStyle/>
          <a:p>
            <a:pPr algn="ctr" eaLnBrk="1" hangingPunct="1"/>
            <a:r>
              <a:rPr lang="en-US" altLang="en-US" sz="4000" dirty="0"/>
              <a:t>Users’ Role in Prototyping</a:t>
            </a:r>
          </a:p>
        </p:txBody>
      </p:sp>
      <p:sp>
        <p:nvSpPr>
          <p:cNvPr id="31749" name="Rectangle 3">
            <a:extLst>
              <a:ext uri="{FF2B5EF4-FFF2-40B4-BE49-F238E27FC236}">
                <a16:creationId xmlns:a16="http://schemas.microsoft.com/office/drawing/2014/main" id="{B0D7030D-F7BC-4156-8599-CD7EB234EFAF}"/>
              </a:ext>
            </a:extLst>
          </p:cNvPr>
          <p:cNvSpPr>
            <a:spLocks noGrp="1" noChangeArrowheads="1"/>
          </p:cNvSpPr>
          <p:nvPr>
            <p:ph idx="1"/>
          </p:nvPr>
        </p:nvSpPr>
        <p:spPr>
          <a:xfrm>
            <a:off x="838200" y="1825625"/>
            <a:ext cx="4419600" cy="4351338"/>
          </a:xfrm>
        </p:spPr>
        <p:txBody>
          <a:bodyPr/>
          <a:lstStyle/>
          <a:p>
            <a:pPr eaLnBrk="1" hangingPunct="1"/>
            <a:r>
              <a:rPr lang="en-US" altLang="en-US" dirty="0"/>
              <a:t>Honest involvement</a:t>
            </a:r>
          </a:p>
          <a:p>
            <a:pPr lvl="1" eaLnBrk="1" hangingPunct="1"/>
            <a:r>
              <a:rPr lang="en-US" altLang="en-US" dirty="0"/>
              <a:t>Experimenting with the prototype</a:t>
            </a:r>
          </a:p>
          <a:p>
            <a:pPr lvl="1" eaLnBrk="1" hangingPunct="1"/>
            <a:r>
              <a:rPr lang="en-US" altLang="en-US" dirty="0"/>
              <a:t>Giving open reactions to the prototype</a:t>
            </a:r>
          </a:p>
          <a:p>
            <a:pPr lvl="1" eaLnBrk="1" hangingPunct="1"/>
            <a:r>
              <a:rPr lang="en-US" altLang="en-US" dirty="0"/>
              <a:t>Suggesting additions to or deletions from the prototype</a:t>
            </a:r>
          </a:p>
        </p:txBody>
      </p:sp>
      <p:sp>
        <p:nvSpPr>
          <p:cNvPr id="4" name="Date Placeholder 3">
            <a:extLst>
              <a:ext uri="{FF2B5EF4-FFF2-40B4-BE49-F238E27FC236}">
                <a16:creationId xmlns:a16="http://schemas.microsoft.com/office/drawing/2014/main" id="{D53C3A70-675B-4709-BCCB-37573357FCC4}"/>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8DACBD9C-153D-4B52-8B0A-E60C0FCC3D4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F660C084-CF72-4AC0-BB0B-F37DC6507E7F}" type="slidenum">
              <a:rPr lang="en-US" altLang="en-US">
                <a:latin typeface="Tahoma" panose="020B0604030504040204" pitchFamily="34" charset="0"/>
              </a:rPr>
              <a:pPr eaLnBrk="1" hangingPunct="1"/>
              <a:t>16</a:t>
            </a:fld>
            <a:endParaRPr lang="en-US" altLang="en-US">
              <a:latin typeface="Tahoma" panose="020B0604030504040204" pitchFamily="34" charset="0"/>
            </a:endParaRPr>
          </a:p>
        </p:txBody>
      </p:sp>
      <p:pic>
        <p:nvPicPr>
          <p:cNvPr id="2" name="Picture 1">
            <a:extLst>
              <a:ext uri="{FF2B5EF4-FFF2-40B4-BE49-F238E27FC236}">
                <a16:creationId xmlns:a16="http://schemas.microsoft.com/office/drawing/2014/main" id="{5216ECCB-046F-4371-869A-51BD7D90F448}"/>
              </a:ext>
            </a:extLst>
          </p:cNvPr>
          <p:cNvPicPr>
            <a:picLocks noChangeAspect="1"/>
          </p:cNvPicPr>
          <p:nvPr/>
        </p:nvPicPr>
        <p:blipFill>
          <a:blip r:embed="rId3"/>
          <a:stretch>
            <a:fillRect/>
          </a:stretch>
        </p:blipFill>
        <p:spPr>
          <a:xfrm>
            <a:off x="5867400" y="1936622"/>
            <a:ext cx="4761055" cy="4129344"/>
          </a:xfrm>
          <a:prstGeom prst="rect">
            <a:avLst/>
          </a:prstGeom>
        </p:spPr>
      </p:pic>
      <p:sp>
        <p:nvSpPr>
          <p:cNvPr id="8" name="TextBox 7">
            <a:extLst>
              <a:ext uri="{FF2B5EF4-FFF2-40B4-BE49-F238E27FC236}">
                <a16:creationId xmlns:a16="http://schemas.microsoft.com/office/drawing/2014/main" id="{42142923-F370-4484-81E6-3DC6FE8860DA}"/>
              </a:ext>
            </a:extLst>
          </p:cNvPr>
          <p:cNvSpPr txBox="1"/>
          <p:nvPr/>
        </p:nvSpPr>
        <p:spPr>
          <a:xfrm>
            <a:off x="6477000" y="5987018"/>
            <a:ext cx="6096000" cy="369332"/>
          </a:xfrm>
          <a:prstGeom prst="rect">
            <a:avLst/>
          </a:prstGeom>
          <a:noFill/>
        </p:spPr>
        <p:txBody>
          <a:bodyPr wrap="square">
            <a:spAutoFit/>
          </a:bodyPr>
          <a:lstStyle/>
          <a:p>
            <a:r>
              <a:rPr lang="en-MY" dirty="0"/>
              <a:t>Prototype Evaluation Form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2837-09D6-4E87-BF74-31C7C4D64D7A}"/>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5C4862A1-AFBC-4B98-99B0-70D402C5FBA7}"/>
              </a:ext>
            </a:extLst>
          </p:cNvPr>
          <p:cNvSpPr>
            <a:spLocks noGrp="1"/>
          </p:cNvSpPr>
          <p:nvPr>
            <p:ph idx="1"/>
          </p:nvPr>
        </p:nvSpPr>
        <p:spPr/>
        <p:txBody>
          <a:bodyPr/>
          <a:lstStyle/>
          <a:p>
            <a:endParaRPr lang="en-MY"/>
          </a:p>
        </p:txBody>
      </p:sp>
      <p:sp>
        <p:nvSpPr>
          <p:cNvPr id="4" name="Date Placeholder 3">
            <a:extLst>
              <a:ext uri="{FF2B5EF4-FFF2-40B4-BE49-F238E27FC236}">
                <a16:creationId xmlns:a16="http://schemas.microsoft.com/office/drawing/2014/main" id="{5DD7F8F9-AB14-4470-A267-9272B5373D78}"/>
              </a:ext>
            </a:extLst>
          </p:cNvPr>
          <p:cNvSpPr>
            <a:spLocks noGrp="1"/>
          </p:cNvSpPr>
          <p:nvPr>
            <p:ph type="dt" sz="half" idx="10"/>
          </p:nvPr>
        </p:nvSpPr>
        <p:spPr/>
        <p:txBody>
          <a:bodyPr/>
          <a:lstStyle/>
          <a:p>
            <a:pPr>
              <a:defRPr/>
            </a:pPr>
            <a:r>
              <a:rPr lang="en-US" dirty="0"/>
              <a:t>Kendall &amp; Kendall</a:t>
            </a:r>
          </a:p>
        </p:txBody>
      </p:sp>
      <p:sp>
        <p:nvSpPr>
          <p:cNvPr id="5" name="Slide Number Placeholder 4">
            <a:extLst>
              <a:ext uri="{FF2B5EF4-FFF2-40B4-BE49-F238E27FC236}">
                <a16:creationId xmlns:a16="http://schemas.microsoft.com/office/drawing/2014/main" id="{94831A68-73D1-4A8B-B49F-E43E7E3C4D42}"/>
              </a:ext>
            </a:extLst>
          </p:cNvPr>
          <p:cNvSpPr>
            <a:spLocks noGrp="1"/>
          </p:cNvSpPr>
          <p:nvPr>
            <p:ph type="sldNum" sz="quarter" idx="12"/>
          </p:nvPr>
        </p:nvSpPr>
        <p:spPr/>
        <p:txBody>
          <a:bodyPr/>
          <a:lstStyle/>
          <a:p>
            <a:r>
              <a:rPr lang="en-US" altLang="en-US"/>
              <a:t>6-</a:t>
            </a:r>
            <a:fld id="{3C46C56B-5A73-4CD7-9A21-7CAF8BD61A48}" type="slidenum">
              <a:rPr lang="en-US" altLang="en-US" smtClean="0"/>
              <a:pPr/>
              <a:t>17</a:t>
            </a:fld>
            <a:endParaRPr lang="en-US" altLang="en-US"/>
          </a:p>
        </p:txBody>
      </p:sp>
      <p:pic>
        <p:nvPicPr>
          <p:cNvPr id="1028" name="Picture 4">
            <a:extLst>
              <a:ext uri="{FF2B5EF4-FFF2-40B4-BE49-F238E27FC236}">
                <a16:creationId xmlns:a16="http://schemas.microsoft.com/office/drawing/2014/main" id="{40B285E8-3FD0-4D5A-AA8A-4538F94DE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25278"/>
            <a:ext cx="6534150" cy="62074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8B378D3-0A4F-421C-9109-C3C188C5DD8E}"/>
              </a:ext>
            </a:extLst>
          </p:cNvPr>
          <p:cNvSpPr/>
          <p:nvPr/>
        </p:nvSpPr>
        <p:spPr>
          <a:xfrm>
            <a:off x="2971800" y="2590800"/>
            <a:ext cx="2133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F9B870BE-2E0E-4D25-9A4E-F93EA6F6C274}"/>
              </a:ext>
            </a:extLst>
          </p:cNvPr>
          <p:cNvSpPr/>
          <p:nvPr/>
        </p:nvSpPr>
        <p:spPr>
          <a:xfrm>
            <a:off x="6467168" y="2627671"/>
            <a:ext cx="2133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a:extLst>
              <a:ext uri="{FF2B5EF4-FFF2-40B4-BE49-F238E27FC236}">
                <a16:creationId xmlns:a16="http://schemas.microsoft.com/office/drawing/2014/main" id="{3A98062D-19B8-4359-BF55-2336BAA19F6B}"/>
              </a:ext>
            </a:extLst>
          </p:cNvPr>
          <p:cNvSpPr/>
          <p:nvPr/>
        </p:nvSpPr>
        <p:spPr>
          <a:xfrm>
            <a:off x="3124200" y="2743200"/>
            <a:ext cx="2133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10">
            <a:extLst>
              <a:ext uri="{FF2B5EF4-FFF2-40B4-BE49-F238E27FC236}">
                <a16:creationId xmlns:a16="http://schemas.microsoft.com/office/drawing/2014/main" id="{A213DBB6-B912-46F6-9CB3-E7CA6F977931}"/>
              </a:ext>
            </a:extLst>
          </p:cNvPr>
          <p:cNvSpPr/>
          <p:nvPr/>
        </p:nvSpPr>
        <p:spPr>
          <a:xfrm>
            <a:off x="6381750" y="6142678"/>
            <a:ext cx="2133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Rectangle 11">
            <a:extLst>
              <a:ext uri="{FF2B5EF4-FFF2-40B4-BE49-F238E27FC236}">
                <a16:creationId xmlns:a16="http://schemas.microsoft.com/office/drawing/2014/main" id="{D36BA96E-1D1E-4B2F-9DC8-45DD3267EDE7}"/>
              </a:ext>
            </a:extLst>
          </p:cNvPr>
          <p:cNvSpPr/>
          <p:nvPr/>
        </p:nvSpPr>
        <p:spPr>
          <a:xfrm>
            <a:off x="2562225" y="5891986"/>
            <a:ext cx="2133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550930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7471AA4C-AC98-46E3-B683-07A6378498D0}"/>
              </a:ext>
            </a:extLst>
          </p:cNvPr>
          <p:cNvSpPr>
            <a:spLocks noGrp="1" noChangeArrowheads="1"/>
          </p:cNvSpPr>
          <p:nvPr>
            <p:ph type="title"/>
          </p:nvPr>
        </p:nvSpPr>
        <p:spPr/>
        <p:txBody>
          <a:bodyPr/>
          <a:lstStyle/>
          <a:p>
            <a:pPr algn="ctr" eaLnBrk="1" hangingPunct="1"/>
            <a:r>
              <a:rPr lang="en-US" altLang="en-US" dirty="0"/>
              <a:t>Major Topics</a:t>
            </a:r>
          </a:p>
        </p:txBody>
      </p:sp>
      <p:graphicFrame>
        <p:nvGraphicFramePr>
          <p:cNvPr id="2" name="Content Placeholder 1">
            <a:extLst>
              <a:ext uri="{FF2B5EF4-FFF2-40B4-BE49-F238E27FC236}">
                <a16:creationId xmlns:a16="http://schemas.microsoft.com/office/drawing/2014/main" id="{507713F1-24FD-4F6D-A055-B79D2E617B75}"/>
              </a:ext>
            </a:extLst>
          </p:cNvPr>
          <p:cNvGraphicFramePr>
            <a:graphicFrameLocks noGrp="1"/>
          </p:cNvGraphicFramePr>
          <p:nvPr>
            <p:ph idx="1"/>
          </p:nvPr>
        </p:nvGraphicFramePr>
        <p:xfrm>
          <a:off x="838200" y="1825626"/>
          <a:ext cx="3200400" cy="1787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852BD8AD-39D1-4A44-878E-716F4BA87677}"/>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CBE31425-C234-4B01-BE70-A5098DB62FE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1EB004E-E9E0-46CC-94BF-81253440BF32}" type="slidenum">
              <a:rPr lang="en-US" altLang="en-US">
                <a:latin typeface="Tahoma" panose="020B0604030504040204" pitchFamily="34" charset="0"/>
              </a:rPr>
              <a:pPr eaLnBrk="1" hangingPunct="1"/>
              <a:t>18</a:t>
            </a:fld>
            <a:endParaRPr lang="en-US" altLang="en-US">
              <a:latin typeface="Tahoma" panose="020B0604030504040204" pitchFamily="34" charset="0"/>
            </a:endParaRPr>
          </a:p>
        </p:txBody>
      </p:sp>
      <p:sp>
        <p:nvSpPr>
          <p:cNvPr id="3" name="Rectangle 2">
            <a:extLst>
              <a:ext uri="{FF2B5EF4-FFF2-40B4-BE49-F238E27FC236}">
                <a16:creationId xmlns:a16="http://schemas.microsoft.com/office/drawing/2014/main" id="{AC5A54F9-B15C-49D1-AC6C-EB0A79B6170E}"/>
              </a:ext>
            </a:extLst>
          </p:cNvPr>
          <p:cNvSpPr/>
          <p:nvPr/>
        </p:nvSpPr>
        <p:spPr>
          <a:xfrm>
            <a:off x="647700" y="2709557"/>
            <a:ext cx="3581400" cy="1052512"/>
          </a:xfrm>
          <a:custGeom>
            <a:avLst/>
            <a:gdLst>
              <a:gd name="connsiteX0" fmla="*/ 0 w 3581400"/>
              <a:gd name="connsiteY0" fmla="*/ 0 h 1052512"/>
              <a:gd name="connsiteX1" fmla="*/ 3581400 w 3581400"/>
              <a:gd name="connsiteY1" fmla="*/ 0 h 1052512"/>
              <a:gd name="connsiteX2" fmla="*/ 3581400 w 3581400"/>
              <a:gd name="connsiteY2" fmla="*/ 1052512 h 1052512"/>
              <a:gd name="connsiteX3" fmla="*/ 0 w 3581400"/>
              <a:gd name="connsiteY3" fmla="*/ 1052512 h 1052512"/>
              <a:gd name="connsiteX4" fmla="*/ 0 w 3581400"/>
              <a:gd name="connsiteY4" fmla="*/ 0 h 1052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400" h="1052512" extrusionOk="0">
                <a:moveTo>
                  <a:pt x="0" y="0"/>
                </a:moveTo>
                <a:cubicBezTo>
                  <a:pt x="1441187" y="-5264"/>
                  <a:pt x="3039348" y="84467"/>
                  <a:pt x="3581400" y="0"/>
                </a:cubicBezTo>
                <a:cubicBezTo>
                  <a:pt x="3560773" y="430108"/>
                  <a:pt x="3649444" y="696422"/>
                  <a:pt x="3581400" y="1052512"/>
                </a:cubicBezTo>
                <a:cubicBezTo>
                  <a:pt x="2742009" y="1158832"/>
                  <a:pt x="1054937" y="1044863"/>
                  <a:pt x="0" y="1052512"/>
                </a:cubicBezTo>
                <a:cubicBezTo>
                  <a:pt x="30914" y="888810"/>
                  <a:pt x="-62567" y="312658"/>
                  <a:pt x="0" y="0"/>
                </a:cubicBezTo>
                <a:close/>
              </a:path>
            </a:pathLst>
          </a:custGeom>
          <a:noFill/>
          <a:ln w="19050">
            <a:solidFill>
              <a:srgbClr val="FF000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726276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61DD8DAE-9FAB-41C8-A91F-FADD14DA58C6}"/>
              </a:ext>
            </a:extLst>
          </p:cNvPr>
          <p:cNvSpPr>
            <a:spLocks noGrp="1" noChangeArrowheads="1"/>
          </p:cNvSpPr>
          <p:nvPr>
            <p:ph type="title"/>
          </p:nvPr>
        </p:nvSpPr>
        <p:spPr>
          <a:xfrm>
            <a:off x="838200" y="365125"/>
            <a:ext cx="10515600" cy="854075"/>
          </a:xfrm>
        </p:spPr>
        <p:txBody>
          <a:bodyPr/>
          <a:lstStyle/>
          <a:p>
            <a:pPr algn="ctr" eaLnBrk="1" hangingPunct="1"/>
            <a:r>
              <a:rPr lang="en-US" altLang="en-US" dirty="0"/>
              <a:t>Agile Modeling</a:t>
            </a:r>
          </a:p>
        </p:txBody>
      </p:sp>
      <p:sp>
        <p:nvSpPr>
          <p:cNvPr id="33797" name="Rectangle 3">
            <a:extLst>
              <a:ext uri="{FF2B5EF4-FFF2-40B4-BE49-F238E27FC236}">
                <a16:creationId xmlns:a16="http://schemas.microsoft.com/office/drawing/2014/main" id="{01D6B12D-FC18-4FC4-AD98-8935A303C912}"/>
              </a:ext>
            </a:extLst>
          </p:cNvPr>
          <p:cNvSpPr>
            <a:spLocks noGrp="1" noChangeArrowheads="1"/>
          </p:cNvSpPr>
          <p:nvPr>
            <p:ph idx="1"/>
          </p:nvPr>
        </p:nvSpPr>
        <p:spPr>
          <a:xfrm>
            <a:off x="838200" y="1825625"/>
            <a:ext cx="9982200" cy="4351338"/>
          </a:xfrm>
        </p:spPr>
        <p:txBody>
          <a:bodyPr/>
          <a:lstStyle/>
          <a:p>
            <a:pPr eaLnBrk="1" hangingPunct="1"/>
            <a:r>
              <a:rPr lang="en-US" altLang="en-US" dirty="0"/>
              <a:t>Agile methods are a collection of innovative, user-centered approaches to systems development</a:t>
            </a:r>
          </a:p>
        </p:txBody>
      </p:sp>
      <p:sp>
        <p:nvSpPr>
          <p:cNvPr id="4" name="Date Placeholder 3">
            <a:extLst>
              <a:ext uri="{FF2B5EF4-FFF2-40B4-BE49-F238E27FC236}">
                <a16:creationId xmlns:a16="http://schemas.microsoft.com/office/drawing/2014/main" id="{E04E79A1-A6A5-4262-AC55-D2C02FDBEB4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954B861F-8E80-40D4-B710-B3DEEE46D1F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CCF4B4FD-B8CE-4CCA-8747-2970E7B95A36}" type="slidenum">
              <a:rPr lang="en-US" altLang="en-US">
                <a:latin typeface="Tahoma" panose="020B0604030504040204" pitchFamily="34" charset="0"/>
              </a:rPr>
              <a:pPr eaLnBrk="1" hangingPunct="1"/>
              <a:t>19</a:t>
            </a:fld>
            <a:endParaRPr lang="en-US" altLang="en-US">
              <a:latin typeface="Tahom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86EEA8A2-0DDD-4155-98DD-7524069A7F15}"/>
              </a:ext>
            </a:extLst>
          </p:cNvPr>
          <p:cNvSpPr>
            <a:spLocks noGrp="1" noChangeArrowheads="1"/>
          </p:cNvSpPr>
          <p:nvPr>
            <p:ph type="title"/>
          </p:nvPr>
        </p:nvSpPr>
        <p:spPr/>
        <p:txBody>
          <a:bodyPr/>
          <a:lstStyle/>
          <a:p>
            <a:pPr algn="ctr" eaLnBrk="1" hangingPunct="1"/>
            <a:r>
              <a:rPr lang="en-US" altLang="en-US" dirty="0"/>
              <a:t>Learning Objectives</a:t>
            </a:r>
          </a:p>
        </p:txBody>
      </p:sp>
      <p:graphicFrame>
        <p:nvGraphicFramePr>
          <p:cNvPr id="2" name="Content Placeholder 1">
            <a:extLst>
              <a:ext uri="{FF2B5EF4-FFF2-40B4-BE49-F238E27FC236}">
                <a16:creationId xmlns:a16="http://schemas.microsoft.com/office/drawing/2014/main" id="{E9B591C3-B180-41BD-9BC4-145714AF5F89}"/>
              </a:ext>
            </a:extLst>
          </p:cNvPr>
          <p:cNvGraphicFramePr>
            <a:graphicFrameLocks noGrp="1"/>
          </p:cNvGraphicFramePr>
          <p:nvPr>
            <p:ph idx="1"/>
            <p:extLst>
              <p:ext uri="{D42A27DB-BD31-4B8C-83A1-F6EECF244321}">
                <p14:modId xmlns:p14="http://schemas.microsoft.com/office/powerpoint/2010/main" val="12038691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554D26A9-58B9-48CE-9CE2-E837414F8931}"/>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4F6CAFFB-F5A2-42A7-94AC-4DCA7A87EE1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D37AA3A-8777-46A5-A454-A1273AACAD42}" type="slidenum">
              <a:rPr lang="en-US" altLang="en-US">
                <a:latin typeface="Tahoma" panose="020B0604030504040204" pitchFamily="34" charset="0"/>
              </a:rPr>
              <a:pPr eaLnBrk="1" hangingPunct="1"/>
              <a:t>2</a:t>
            </a:fld>
            <a:endParaRPr lang="en-US" altLang="en-US">
              <a:latin typeface="Tahom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305B1E26-315D-4F00-A1D3-6FA5A1EB6CB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7" name="Slide Number Placeholder 5">
            <a:extLst>
              <a:ext uri="{FF2B5EF4-FFF2-40B4-BE49-F238E27FC236}">
                <a16:creationId xmlns:a16="http://schemas.microsoft.com/office/drawing/2014/main" id="{3EE594F5-1D5E-4138-BF8A-CE9042C3BD6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9FA6A8D-821B-408C-AB8F-2A8B32DFCF0D}" type="slidenum">
              <a:rPr lang="en-US" altLang="en-US">
                <a:latin typeface="Tahoma" panose="020B0604030504040204" pitchFamily="34" charset="0"/>
              </a:rPr>
              <a:pPr eaLnBrk="1" hangingPunct="1"/>
              <a:t>20</a:t>
            </a:fld>
            <a:endParaRPr lang="en-US" altLang="en-US">
              <a:latin typeface="Tahoma" panose="020B0604030504040204" pitchFamily="34" charset="0"/>
            </a:endParaRPr>
          </a:p>
        </p:txBody>
      </p:sp>
      <p:pic>
        <p:nvPicPr>
          <p:cNvPr id="47109" name="Picture 4">
            <a:extLst>
              <a:ext uri="{FF2B5EF4-FFF2-40B4-BE49-F238E27FC236}">
                <a16:creationId xmlns:a16="http://schemas.microsoft.com/office/drawing/2014/main" id="{AB6EDAE3-DC2E-4109-BF22-F0B3DE9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7124700" cy="687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a:extLst>
              <a:ext uri="{FF2B5EF4-FFF2-40B4-BE49-F238E27FC236}">
                <a16:creationId xmlns:a16="http://schemas.microsoft.com/office/drawing/2014/main" id="{5CB57A37-5F56-4503-82DD-804B97370B7F}"/>
              </a:ext>
            </a:extLst>
          </p:cNvPr>
          <p:cNvSpPr txBox="1">
            <a:spLocks noGrp="1"/>
          </p:cNvSpPr>
          <p:nvPr>
            <p:ph type="title"/>
          </p:nvPr>
        </p:nvSpPr>
        <p:spPr>
          <a:xfrm>
            <a:off x="304800" y="2274838"/>
            <a:ext cx="4953000" cy="2308324"/>
          </a:xfrm>
          <a:prstGeom prst="rect">
            <a:avLst/>
          </a:prstGeom>
          <a:noFill/>
        </p:spPr>
        <p:txBody>
          <a:bodyPr wrap="square">
            <a:spAutoFit/>
          </a:bodyPr>
          <a:lstStyle/>
          <a:p>
            <a:r>
              <a:rPr lang="en-US" sz="3200" dirty="0"/>
              <a:t>Agile core practices are interrelated</a:t>
            </a:r>
          </a:p>
          <a:p>
            <a:r>
              <a:rPr lang="en-US" sz="3200" dirty="0"/>
              <a:t>with agile modeling’s resources,</a:t>
            </a:r>
          </a:p>
          <a:p>
            <a:r>
              <a:rPr lang="en-US" sz="3200" dirty="0"/>
              <a:t>activities, and values.</a:t>
            </a:r>
            <a:endParaRPr lang="en-MY" sz="3200" dirty="0"/>
          </a:p>
        </p:txBody>
      </p:sp>
    </p:spTree>
    <p:extLst>
      <p:ext uri="{BB962C8B-B14F-4D97-AF65-F5344CB8AC3E}">
        <p14:creationId xmlns:p14="http://schemas.microsoft.com/office/powerpoint/2010/main" val="1419462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305B1E26-315D-4F00-A1D3-6FA5A1EB6CB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7" name="Slide Number Placeholder 5">
            <a:extLst>
              <a:ext uri="{FF2B5EF4-FFF2-40B4-BE49-F238E27FC236}">
                <a16:creationId xmlns:a16="http://schemas.microsoft.com/office/drawing/2014/main" id="{3EE594F5-1D5E-4138-BF8A-CE9042C3BD6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9FA6A8D-821B-408C-AB8F-2A8B32DFCF0D}" type="slidenum">
              <a:rPr lang="en-US" altLang="en-US">
                <a:latin typeface="Tahoma" panose="020B0604030504040204" pitchFamily="34" charset="0"/>
              </a:rPr>
              <a:pPr eaLnBrk="1" hangingPunct="1"/>
              <a:t>21</a:t>
            </a:fld>
            <a:endParaRPr lang="en-US" altLang="en-US">
              <a:latin typeface="Tahoma" panose="020B0604030504040204" pitchFamily="34" charset="0"/>
            </a:endParaRPr>
          </a:p>
        </p:txBody>
      </p:sp>
      <p:pic>
        <p:nvPicPr>
          <p:cNvPr id="47109" name="Picture 4">
            <a:extLst>
              <a:ext uri="{FF2B5EF4-FFF2-40B4-BE49-F238E27FC236}">
                <a16:creationId xmlns:a16="http://schemas.microsoft.com/office/drawing/2014/main" id="{AB6EDAE3-DC2E-4109-BF22-F0B3DE9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7124700" cy="687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a:extLst>
              <a:ext uri="{FF2B5EF4-FFF2-40B4-BE49-F238E27FC236}">
                <a16:creationId xmlns:a16="http://schemas.microsoft.com/office/drawing/2014/main" id="{5CB57A37-5F56-4503-82DD-804B97370B7F}"/>
              </a:ext>
            </a:extLst>
          </p:cNvPr>
          <p:cNvSpPr txBox="1">
            <a:spLocks noGrp="1"/>
          </p:cNvSpPr>
          <p:nvPr>
            <p:ph type="title"/>
          </p:nvPr>
        </p:nvSpPr>
        <p:spPr>
          <a:xfrm>
            <a:off x="304800" y="2274838"/>
            <a:ext cx="4953000" cy="2308324"/>
          </a:xfrm>
          <a:prstGeom prst="rect">
            <a:avLst/>
          </a:prstGeom>
          <a:noFill/>
        </p:spPr>
        <p:txBody>
          <a:bodyPr wrap="square">
            <a:spAutoFit/>
          </a:bodyPr>
          <a:lstStyle/>
          <a:p>
            <a:r>
              <a:rPr lang="en-US" sz="3200" dirty="0"/>
              <a:t>Agile core practices are interrelated</a:t>
            </a:r>
          </a:p>
          <a:p>
            <a:r>
              <a:rPr lang="en-US" sz="3200" dirty="0"/>
              <a:t>with agile modeling’s resources,</a:t>
            </a:r>
          </a:p>
          <a:p>
            <a:r>
              <a:rPr lang="en-US" sz="3200" dirty="0"/>
              <a:t>activities, and values.</a:t>
            </a:r>
            <a:endParaRPr lang="en-MY" sz="3200" dirty="0"/>
          </a:p>
        </p:txBody>
      </p:sp>
      <p:sp>
        <p:nvSpPr>
          <p:cNvPr id="8" name="Rectangle 7">
            <a:extLst>
              <a:ext uri="{FF2B5EF4-FFF2-40B4-BE49-F238E27FC236}">
                <a16:creationId xmlns:a16="http://schemas.microsoft.com/office/drawing/2014/main" id="{3BCDA81A-F988-4199-978D-CCD443378D34}"/>
              </a:ext>
            </a:extLst>
          </p:cNvPr>
          <p:cNvSpPr/>
          <p:nvPr/>
        </p:nvSpPr>
        <p:spPr>
          <a:xfrm>
            <a:off x="7239000" y="4564827"/>
            <a:ext cx="3276600" cy="2274838"/>
          </a:xfrm>
          <a:custGeom>
            <a:avLst/>
            <a:gdLst>
              <a:gd name="connsiteX0" fmla="*/ 0 w 3276600"/>
              <a:gd name="connsiteY0" fmla="*/ 0 h 2274838"/>
              <a:gd name="connsiteX1" fmla="*/ 3276600 w 3276600"/>
              <a:gd name="connsiteY1" fmla="*/ 0 h 2274838"/>
              <a:gd name="connsiteX2" fmla="*/ 3276600 w 3276600"/>
              <a:gd name="connsiteY2" fmla="*/ 2274838 h 2274838"/>
              <a:gd name="connsiteX3" fmla="*/ 0 w 3276600"/>
              <a:gd name="connsiteY3" fmla="*/ 2274838 h 2274838"/>
              <a:gd name="connsiteX4" fmla="*/ 0 w 3276600"/>
              <a:gd name="connsiteY4" fmla="*/ 0 h 2274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2274838" extrusionOk="0">
                <a:moveTo>
                  <a:pt x="0" y="0"/>
                </a:moveTo>
                <a:cubicBezTo>
                  <a:pt x="1505052" y="-24885"/>
                  <a:pt x="2743388" y="-108337"/>
                  <a:pt x="3276600" y="0"/>
                </a:cubicBezTo>
                <a:cubicBezTo>
                  <a:pt x="3258990" y="708258"/>
                  <a:pt x="3411748" y="1254612"/>
                  <a:pt x="3276600" y="2274838"/>
                </a:cubicBezTo>
                <a:cubicBezTo>
                  <a:pt x="1962815" y="2263477"/>
                  <a:pt x="1583168" y="2121964"/>
                  <a:pt x="0" y="2274838"/>
                </a:cubicBezTo>
                <a:cubicBezTo>
                  <a:pt x="-101747" y="1339623"/>
                  <a:pt x="-21535" y="1027465"/>
                  <a:pt x="0" y="0"/>
                </a:cubicBezTo>
                <a:close/>
              </a:path>
            </a:pathLst>
          </a:custGeom>
          <a:noFill/>
          <a:ln w="19050">
            <a:solidFill>
              <a:srgbClr val="00B0F0"/>
            </a:solidFill>
            <a:prstDash val="lgDash"/>
            <a:extLst>
              <a:ext uri="{C807C97D-BFC1-408E-A445-0C87EB9F89A2}">
                <ask:lineSketchStyleProps xmlns:ask="http://schemas.microsoft.com/office/drawing/2018/sketchyshapes" sd="321036785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698097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1D12B20A-CF92-4E61-A9C9-34E6642E8113}"/>
              </a:ext>
            </a:extLst>
          </p:cNvPr>
          <p:cNvSpPr>
            <a:spLocks noGrp="1" noChangeArrowheads="1"/>
          </p:cNvSpPr>
          <p:nvPr>
            <p:ph type="title"/>
          </p:nvPr>
        </p:nvSpPr>
        <p:spPr/>
        <p:txBody>
          <a:bodyPr/>
          <a:lstStyle/>
          <a:p>
            <a:pPr eaLnBrk="1" hangingPunct="1"/>
            <a:r>
              <a:rPr lang="en-US" altLang="en-US" sz="4000"/>
              <a:t>Values and Principles of Agile Modeling </a:t>
            </a:r>
          </a:p>
        </p:txBody>
      </p:sp>
      <p:sp>
        <p:nvSpPr>
          <p:cNvPr id="34821" name="Rectangle 3">
            <a:extLst>
              <a:ext uri="{FF2B5EF4-FFF2-40B4-BE49-F238E27FC236}">
                <a16:creationId xmlns:a16="http://schemas.microsoft.com/office/drawing/2014/main" id="{FE8AC1DA-DF9F-4210-A7E0-B7C032AFB2B0}"/>
              </a:ext>
            </a:extLst>
          </p:cNvPr>
          <p:cNvSpPr>
            <a:spLocks noGrp="1" noChangeArrowheads="1"/>
          </p:cNvSpPr>
          <p:nvPr>
            <p:ph idx="1"/>
          </p:nvPr>
        </p:nvSpPr>
        <p:spPr/>
        <p:txBody>
          <a:bodyPr/>
          <a:lstStyle/>
          <a:p>
            <a:pPr eaLnBrk="1" hangingPunct="1"/>
            <a:r>
              <a:rPr lang="en-US" altLang="en-US"/>
              <a:t>Communication</a:t>
            </a:r>
          </a:p>
          <a:p>
            <a:pPr eaLnBrk="1" hangingPunct="1"/>
            <a:r>
              <a:rPr lang="en-US" altLang="en-US"/>
              <a:t>Simplicity</a:t>
            </a:r>
          </a:p>
          <a:p>
            <a:pPr eaLnBrk="1" hangingPunct="1"/>
            <a:r>
              <a:rPr lang="en-US" altLang="en-US"/>
              <a:t>Feedback</a:t>
            </a:r>
          </a:p>
          <a:p>
            <a:pPr eaLnBrk="1" hangingPunct="1"/>
            <a:r>
              <a:rPr lang="en-US" altLang="en-US"/>
              <a:t>Courage</a:t>
            </a:r>
          </a:p>
        </p:txBody>
      </p:sp>
      <p:sp>
        <p:nvSpPr>
          <p:cNvPr id="4" name="Date Placeholder 3">
            <a:extLst>
              <a:ext uri="{FF2B5EF4-FFF2-40B4-BE49-F238E27FC236}">
                <a16:creationId xmlns:a16="http://schemas.microsoft.com/office/drawing/2014/main" id="{7209AECD-EE75-4578-B83F-404243920EA4}"/>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FB4BC341-D376-4EB1-8FD1-F84903F1527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E82B2335-1226-43F7-9481-7A099954A001}" type="slidenum">
              <a:rPr lang="en-US" altLang="en-US">
                <a:latin typeface="Tahoma" panose="020B0604030504040204" pitchFamily="34" charset="0"/>
              </a:rPr>
              <a:pPr eaLnBrk="1" hangingPunct="1"/>
              <a:t>22</a:t>
            </a:fld>
            <a:endParaRPr lang="en-US" altLang="en-US">
              <a:latin typeface="Tahoma" panose="020B0604030504040204" pitchFamily="34" charset="0"/>
            </a:endParaRPr>
          </a:p>
        </p:txBody>
      </p:sp>
      <p:pic>
        <p:nvPicPr>
          <p:cNvPr id="7" name="Picture 6">
            <a:extLst>
              <a:ext uri="{FF2B5EF4-FFF2-40B4-BE49-F238E27FC236}">
                <a16:creationId xmlns:a16="http://schemas.microsoft.com/office/drawing/2014/main" id="{6DD9C93A-CFBC-42F6-A393-B966019623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4343400" y="1788168"/>
            <a:ext cx="6400800" cy="442625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152EFFE7-CD3B-43C4-8552-7F66470B9BD9}"/>
              </a:ext>
            </a:extLst>
          </p:cNvPr>
          <p:cNvSpPr>
            <a:spLocks noGrp="1" noChangeArrowheads="1"/>
          </p:cNvSpPr>
          <p:nvPr>
            <p:ph type="title"/>
          </p:nvPr>
        </p:nvSpPr>
        <p:spPr/>
        <p:txBody>
          <a:bodyPr/>
          <a:lstStyle/>
          <a:p>
            <a:pPr eaLnBrk="1" hangingPunct="1"/>
            <a:r>
              <a:rPr lang="en-US" altLang="en-US" sz="4000"/>
              <a:t>Values Are Crucial to the Agile Approach (Figure 6.4)</a:t>
            </a:r>
          </a:p>
        </p:txBody>
      </p:sp>
      <p:pic>
        <p:nvPicPr>
          <p:cNvPr id="35845" name="Picture 6">
            <a:extLst>
              <a:ext uri="{FF2B5EF4-FFF2-40B4-BE49-F238E27FC236}">
                <a16:creationId xmlns:a16="http://schemas.microsoft.com/office/drawing/2014/main" id="{8F8750C8-E027-47B6-965A-EDB83171C1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352800" y="2368131"/>
            <a:ext cx="4495801" cy="310891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3AD00A57-5771-4047-B8E0-D195DDBC0DDE}"/>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25D481D2-06D5-44B2-A87F-765D1F03F08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7B255CA1-ACE2-450D-B3DF-0CF81C697B19}" type="slidenum">
              <a:rPr lang="en-US" altLang="en-US">
                <a:latin typeface="Tahoma" panose="020B0604030504040204" pitchFamily="34" charset="0"/>
              </a:rPr>
              <a:pPr eaLnBrk="1" hangingPunct="1"/>
              <a:t>23</a:t>
            </a:fld>
            <a:endParaRPr lang="en-US" altLang="en-US">
              <a:latin typeface="Tahoma" panose="020B0604030504040204" pitchFamily="34" charset="0"/>
            </a:endParaRPr>
          </a:p>
        </p:txBody>
      </p:sp>
      <p:sp>
        <p:nvSpPr>
          <p:cNvPr id="7" name="TextBox 6">
            <a:extLst>
              <a:ext uri="{FF2B5EF4-FFF2-40B4-BE49-F238E27FC236}">
                <a16:creationId xmlns:a16="http://schemas.microsoft.com/office/drawing/2014/main" id="{F7F4A26D-3A6B-441F-9B34-42198EC83035}"/>
              </a:ext>
            </a:extLst>
          </p:cNvPr>
          <p:cNvSpPr txBox="1"/>
          <p:nvPr/>
        </p:nvSpPr>
        <p:spPr>
          <a:xfrm>
            <a:off x="336754" y="1706411"/>
            <a:ext cx="4235246" cy="1323439"/>
          </a:xfrm>
          <a:custGeom>
            <a:avLst/>
            <a:gdLst>
              <a:gd name="connsiteX0" fmla="*/ 0 w 4235246"/>
              <a:gd name="connsiteY0" fmla="*/ 0 h 1323439"/>
              <a:gd name="connsiteX1" fmla="*/ 4235246 w 4235246"/>
              <a:gd name="connsiteY1" fmla="*/ 0 h 1323439"/>
              <a:gd name="connsiteX2" fmla="*/ 4235246 w 4235246"/>
              <a:gd name="connsiteY2" fmla="*/ 1323439 h 1323439"/>
              <a:gd name="connsiteX3" fmla="*/ 0 w 4235246"/>
              <a:gd name="connsiteY3" fmla="*/ 1323439 h 1323439"/>
              <a:gd name="connsiteX4" fmla="*/ 0 w 4235246"/>
              <a:gd name="connsiteY4" fmla="*/ 0 h 1323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5246" h="1323439" extrusionOk="0">
                <a:moveTo>
                  <a:pt x="0" y="0"/>
                </a:moveTo>
                <a:cubicBezTo>
                  <a:pt x="451431" y="-39241"/>
                  <a:pt x="2380290" y="100829"/>
                  <a:pt x="4235246" y="0"/>
                </a:cubicBezTo>
                <a:cubicBezTo>
                  <a:pt x="4281575" y="458230"/>
                  <a:pt x="4272656" y="876999"/>
                  <a:pt x="4235246" y="1323439"/>
                </a:cubicBezTo>
                <a:cubicBezTo>
                  <a:pt x="2524947" y="1406088"/>
                  <a:pt x="1562539" y="1461161"/>
                  <a:pt x="0" y="1323439"/>
                </a:cubicBezTo>
                <a:cubicBezTo>
                  <a:pt x="98813" y="916861"/>
                  <a:pt x="-107419" y="635544"/>
                  <a:pt x="0" y="0"/>
                </a:cubicBezTo>
                <a:close/>
              </a:path>
            </a:pathLst>
          </a:custGeom>
          <a:noFill/>
          <a:ln w="19050">
            <a:solidFill>
              <a:srgbClr val="7030A0"/>
            </a:solidFill>
            <a:prstDash val="lgDash"/>
            <a:extLst>
              <a:ext uri="{C807C97D-BFC1-408E-A445-0C87EB9F89A2}">
                <ask:lineSketchStyleProps xmlns:ask="http://schemas.microsoft.com/office/drawing/2018/sketchyshapes" sd="1956241449">
                  <a:prstGeom prst="rect">
                    <a:avLst/>
                  </a:prstGeom>
                  <ask:type>
                    <ask:lineSketchCurved/>
                  </ask:type>
                </ask:lineSketchStyleProps>
              </a:ext>
            </a:extLst>
          </a:ln>
        </p:spPr>
        <p:txBody>
          <a:bodyPr wrap="square">
            <a:spAutoFit/>
          </a:bodyPr>
          <a:lstStyle/>
          <a:p>
            <a:r>
              <a:rPr lang="en-US" sz="1600" dirty="0"/>
              <a:t>Typical agile practices such as pair programming (two programmers </a:t>
            </a:r>
            <a:r>
              <a:rPr lang="en-US" sz="1600" dirty="0">
                <a:solidFill>
                  <a:srgbClr val="FF0000"/>
                </a:solidFill>
              </a:rPr>
              <a:t>collaborating,</a:t>
            </a:r>
            <a:r>
              <a:rPr lang="en-US" sz="1600" dirty="0"/>
              <a:t> described later in the chapter), estimating tasks, and unit testing rely heavily on </a:t>
            </a:r>
            <a:r>
              <a:rPr lang="en-US" sz="1600" dirty="0">
                <a:solidFill>
                  <a:srgbClr val="FF0000"/>
                </a:solidFill>
              </a:rPr>
              <a:t>good communication. </a:t>
            </a:r>
            <a:endParaRPr lang="en-MY" sz="1600" dirty="0">
              <a:solidFill>
                <a:srgbClr val="FF0000"/>
              </a:solidFill>
            </a:endParaRPr>
          </a:p>
        </p:txBody>
      </p:sp>
      <p:sp>
        <p:nvSpPr>
          <p:cNvPr id="9" name="TextBox 8">
            <a:extLst>
              <a:ext uri="{FF2B5EF4-FFF2-40B4-BE49-F238E27FC236}">
                <a16:creationId xmlns:a16="http://schemas.microsoft.com/office/drawing/2014/main" id="{35E51850-A447-4BAC-BF08-61F30AC71888}"/>
              </a:ext>
            </a:extLst>
          </p:cNvPr>
          <p:cNvSpPr txBox="1"/>
          <p:nvPr/>
        </p:nvSpPr>
        <p:spPr>
          <a:xfrm>
            <a:off x="6953866" y="1205966"/>
            <a:ext cx="3962400" cy="1569660"/>
          </a:xfrm>
          <a:custGeom>
            <a:avLst/>
            <a:gdLst>
              <a:gd name="connsiteX0" fmla="*/ 0 w 3962400"/>
              <a:gd name="connsiteY0" fmla="*/ 0 h 1569660"/>
              <a:gd name="connsiteX1" fmla="*/ 3962400 w 3962400"/>
              <a:gd name="connsiteY1" fmla="*/ 0 h 1569660"/>
              <a:gd name="connsiteX2" fmla="*/ 3962400 w 3962400"/>
              <a:gd name="connsiteY2" fmla="*/ 1569660 h 1569660"/>
              <a:gd name="connsiteX3" fmla="*/ 0 w 3962400"/>
              <a:gd name="connsiteY3" fmla="*/ 1569660 h 1569660"/>
              <a:gd name="connsiteX4" fmla="*/ 0 w 3962400"/>
              <a:gd name="connsiteY4" fmla="*/ 0 h 156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1569660" extrusionOk="0">
                <a:moveTo>
                  <a:pt x="0" y="0"/>
                </a:moveTo>
                <a:cubicBezTo>
                  <a:pt x="1504689" y="-165141"/>
                  <a:pt x="2023735" y="161480"/>
                  <a:pt x="3962400" y="0"/>
                </a:cubicBezTo>
                <a:cubicBezTo>
                  <a:pt x="4097958" y="616033"/>
                  <a:pt x="3955192" y="1071089"/>
                  <a:pt x="3962400" y="1569660"/>
                </a:cubicBezTo>
                <a:cubicBezTo>
                  <a:pt x="3476646" y="1600273"/>
                  <a:pt x="1416636" y="1518669"/>
                  <a:pt x="0" y="1569660"/>
                </a:cubicBezTo>
                <a:cubicBezTo>
                  <a:pt x="59" y="1006574"/>
                  <a:pt x="-76664" y="251829"/>
                  <a:pt x="0" y="0"/>
                </a:cubicBezTo>
                <a:close/>
              </a:path>
            </a:pathLst>
          </a:custGeom>
          <a:noFill/>
          <a:ln w="19050">
            <a:solidFill>
              <a:srgbClr val="E21738"/>
            </a:solidFill>
            <a:prstDash val="lgDash"/>
            <a:extLst>
              <a:ext uri="{C807C97D-BFC1-408E-A445-0C87EB9F89A2}">
                <ask:lineSketchStyleProps xmlns:ask="http://schemas.microsoft.com/office/drawing/2018/sketchyshapes" sd="1063806528">
                  <a:prstGeom prst="rect">
                    <a:avLst/>
                  </a:prstGeom>
                  <ask:type>
                    <ask:lineSketchCurved/>
                  </ask:type>
                </ask:lineSketchStyleProps>
              </a:ext>
            </a:extLst>
          </a:ln>
        </p:spPr>
        <p:txBody>
          <a:bodyPr wrap="square">
            <a:spAutoFit/>
          </a:bodyPr>
          <a:lstStyle/>
          <a:p>
            <a:r>
              <a:rPr lang="en-US" sz="1600" dirty="0"/>
              <a:t>The agile value of simplicity asks us </a:t>
            </a:r>
            <a:r>
              <a:rPr lang="en-US" sz="1600" dirty="0">
                <a:solidFill>
                  <a:srgbClr val="FF0000"/>
                </a:solidFill>
              </a:rPr>
              <a:t>to do the simplest thing today, with the understanding that it might have to be changed a little tomorrow. </a:t>
            </a:r>
            <a:r>
              <a:rPr lang="en-US" sz="1600" dirty="0"/>
              <a:t>This requires a clear focus on the goals of the project and really is a basic value.</a:t>
            </a:r>
            <a:endParaRPr lang="en-MY" sz="1600" dirty="0"/>
          </a:p>
        </p:txBody>
      </p:sp>
      <p:sp>
        <p:nvSpPr>
          <p:cNvPr id="11" name="TextBox 10">
            <a:extLst>
              <a:ext uri="{FF2B5EF4-FFF2-40B4-BE49-F238E27FC236}">
                <a16:creationId xmlns:a16="http://schemas.microsoft.com/office/drawing/2014/main" id="{98E42CC6-EB7A-4995-856A-4814844D2EC0}"/>
              </a:ext>
            </a:extLst>
          </p:cNvPr>
          <p:cNvSpPr txBox="1"/>
          <p:nvPr/>
        </p:nvSpPr>
        <p:spPr>
          <a:xfrm>
            <a:off x="7543800" y="3309362"/>
            <a:ext cx="4343400" cy="2800767"/>
          </a:xfrm>
          <a:custGeom>
            <a:avLst/>
            <a:gdLst>
              <a:gd name="connsiteX0" fmla="*/ 0 w 4343400"/>
              <a:gd name="connsiteY0" fmla="*/ 0 h 2800767"/>
              <a:gd name="connsiteX1" fmla="*/ 4343400 w 4343400"/>
              <a:gd name="connsiteY1" fmla="*/ 0 h 2800767"/>
              <a:gd name="connsiteX2" fmla="*/ 4343400 w 4343400"/>
              <a:gd name="connsiteY2" fmla="*/ 2800767 h 2800767"/>
              <a:gd name="connsiteX3" fmla="*/ 0 w 4343400"/>
              <a:gd name="connsiteY3" fmla="*/ 2800767 h 2800767"/>
              <a:gd name="connsiteX4" fmla="*/ 0 w 4343400"/>
              <a:gd name="connsiteY4" fmla="*/ 0 h 280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2800767" extrusionOk="0">
                <a:moveTo>
                  <a:pt x="0" y="0"/>
                </a:moveTo>
                <a:cubicBezTo>
                  <a:pt x="1439532" y="-32406"/>
                  <a:pt x="2661788" y="48200"/>
                  <a:pt x="4343400" y="0"/>
                </a:cubicBezTo>
                <a:cubicBezTo>
                  <a:pt x="4178011" y="846705"/>
                  <a:pt x="4394176" y="1905718"/>
                  <a:pt x="4343400" y="2800767"/>
                </a:cubicBezTo>
                <a:cubicBezTo>
                  <a:pt x="3615952" y="2715318"/>
                  <a:pt x="1022753" y="2841570"/>
                  <a:pt x="0" y="2800767"/>
                </a:cubicBezTo>
                <a:cubicBezTo>
                  <a:pt x="-40371" y="1835566"/>
                  <a:pt x="25549" y="354292"/>
                  <a:pt x="0" y="0"/>
                </a:cubicBezTo>
                <a:close/>
              </a:path>
            </a:pathLst>
          </a:custGeom>
          <a:noFill/>
          <a:ln w="19050">
            <a:solidFill>
              <a:srgbClr val="00B050"/>
            </a:solidFill>
            <a:prstDash val="lgDash"/>
            <a:extLst>
              <a:ext uri="{C807C97D-BFC1-408E-A445-0C87EB9F89A2}">
                <ask:lineSketchStyleProps xmlns:ask="http://schemas.microsoft.com/office/drawing/2018/sketchyshapes" sd="1817341802">
                  <a:prstGeom prst="rect">
                    <a:avLst/>
                  </a:prstGeom>
                  <ask:type>
                    <ask:lineSketchCurved/>
                  </ask:type>
                </ask:lineSketchStyleProps>
              </a:ext>
            </a:extLst>
          </a:ln>
        </p:spPr>
        <p:txBody>
          <a:bodyPr wrap="square">
            <a:spAutoFit/>
          </a:bodyPr>
          <a:lstStyle/>
          <a:p>
            <a:r>
              <a:rPr lang="en-US" sz="1600" dirty="0"/>
              <a:t>Feedback is the third basic value that is important when taking an extreme programming approach. When you think of feedback in this context, it is good to consider that </a:t>
            </a:r>
            <a:r>
              <a:rPr lang="en-US" sz="1600" dirty="0">
                <a:solidFill>
                  <a:srgbClr val="FF0000"/>
                </a:solidFill>
              </a:rPr>
              <a:t>feedback is wrapped up with the concept of time. </a:t>
            </a:r>
            <a:r>
              <a:rPr lang="en-US" sz="1600" dirty="0"/>
              <a:t>Good, concrete feedback that is useful to the programmer, analyst, and customer can occur within seconds, minutes, days, weeks, or months, depending on what is needed, who is communicating, and what will be done with the feedback.</a:t>
            </a:r>
            <a:endParaRPr lang="en-MY" sz="1600" dirty="0"/>
          </a:p>
        </p:txBody>
      </p:sp>
      <p:sp>
        <p:nvSpPr>
          <p:cNvPr id="13" name="TextBox 12">
            <a:extLst>
              <a:ext uri="{FF2B5EF4-FFF2-40B4-BE49-F238E27FC236}">
                <a16:creationId xmlns:a16="http://schemas.microsoft.com/office/drawing/2014/main" id="{730C80AD-4D21-4F0C-A2DD-191FCB979833}"/>
              </a:ext>
            </a:extLst>
          </p:cNvPr>
          <p:cNvSpPr txBox="1"/>
          <p:nvPr/>
        </p:nvSpPr>
        <p:spPr>
          <a:xfrm>
            <a:off x="212624" y="4199773"/>
            <a:ext cx="3522406" cy="2554545"/>
          </a:xfrm>
          <a:custGeom>
            <a:avLst/>
            <a:gdLst>
              <a:gd name="connsiteX0" fmla="*/ 0 w 3522406"/>
              <a:gd name="connsiteY0" fmla="*/ 0 h 2554545"/>
              <a:gd name="connsiteX1" fmla="*/ 3522406 w 3522406"/>
              <a:gd name="connsiteY1" fmla="*/ 0 h 2554545"/>
              <a:gd name="connsiteX2" fmla="*/ 3522406 w 3522406"/>
              <a:gd name="connsiteY2" fmla="*/ 2554545 h 2554545"/>
              <a:gd name="connsiteX3" fmla="*/ 0 w 3522406"/>
              <a:gd name="connsiteY3" fmla="*/ 2554545 h 2554545"/>
              <a:gd name="connsiteX4" fmla="*/ 0 w 3522406"/>
              <a:gd name="connsiteY4" fmla="*/ 0 h 2554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2406" h="2554545" fill="none" extrusionOk="0">
                <a:moveTo>
                  <a:pt x="0" y="0"/>
                </a:moveTo>
                <a:cubicBezTo>
                  <a:pt x="1279543" y="144794"/>
                  <a:pt x="1800146" y="94512"/>
                  <a:pt x="3522406" y="0"/>
                </a:cubicBezTo>
                <a:cubicBezTo>
                  <a:pt x="3528178" y="505035"/>
                  <a:pt x="3527144" y="1609583"/>
                  <a:pt x="3522406" y="2554545"/>
                </a:cubicBezTo>
                <a:cubicBezTo>
                  <a:pt x="2110157" y="2548720"/>
                  <a:pt x="1123103" y="2492951"/>
                  <a:pt x="0" y="2554545"/>
                </a:cubicBezTo>
                <a:cubicBezTo>
                  <a:pt x="-71123" y="1453169"/>
                  <a:pt x="115989" y="1190719"/>
                  <a:pt x="0" y="0"/>
                </a:cubicBezTo>
                <a:close/>
              </a:path>
              <a:path w="3522406" h="2554545" stroke="0" extrusionOk="0">
                <a:moveTo>
                  <a:pt x="0" y="0"/>
                </a:moveTo>
                <a:cubicBezTo>
                  <a:pt x="1283940" y="-89407"/>
                  <a:pt x="2989806" y="97459"/>
                  <a:pt x="3522406" y="0"/>
                </a:cubicBezTo>
                <a:cubicBezTo>
                  <a:pt x="3647256" y="803075"/>
                  <a:pt x="3486108" y="1940639"/>
                  <a:pt x="3522406" y="2554545"/>
                </a:cubicBezTo>
                <a:cubicBezTo>
                  <a:pt x="2543801" y="2504040"/>
                  <a:pt x="389373" y="2561430"/>
                  <a:pt x="0" y="2554545"/>
                </a:cubicBezTo>
                <a:cubicBezTo>
                  <a:pt x="118713" y="2075479"/>
                  <a:pt x="20319" y="505066"/>
                  <a:pt x="0" y="0"/>
                </a:cubicBezTo>
                <a:close/>
              </a:path>
            </a:pathLst>
          </a:custGeom>
          <a:solidFill>
            <a:schemeClr val="bg1"/>
          </a:solidFill>
          <a:ln w="19050">
            <a:solidFill>
              <a:srgbClr val="0070C0"/>
            </a:solidFill>
            <a:prstDash val="lgDash"/>
            <a:extLst>
              <a:ext uri="{C807C97D-BFC1-408E-A445-0C87EB9F89A2}">
                <ask:lineSketchStyleProps xmlns:ask="http://schemas.microsoft.com/office/drawing/2018/sketchyshapes" sd="3030476083">
                  <a:prstGeom prst="rect">
                    <a:avLst/>
                  </a:prstGeom>
                  <ask:type>
                    <ask:lineSketchCurved/>
                  </ask:type>
                </ask:lineSketchStyleProps>
              </a:ext>
            </a:extLst>
          </a:ln>
        </p:spPr>
        <p:txBody>
          <a:bodyPr wrap="square">
            <a:spAutoFit/>
          </a:bodyPr>
          <a:lstStyle/>
          <a:p>
            <a:r>
              <a:rPr lang="en-US" sz="1600" dirty="0"/>
              <a:t>The value of courage has to do with a </a:t>
            </a:r>
            <a:r>
              <a:rPr lang="en-US" sz="1600" dirty="0">
                <a:solidFill>
                  <a:srgbClr val="FF0000"/>
                </a:solidFill>
              </a:rPr>
              <a:t>level of trust and comfort </a:t>
            </a:r>
            <a:r>
              <a:rPr lang="en-US" sz="1600" dirty="0"/>
              <a:t>that must exist in the development team. It means not being afraid to throw out an afternoon or a day of programming and begin again if all is not right. It means being able to stay in touch with one’s instincts (and test results) concerning what is working and what is not. </a:t>
            </a:r>
            <a:endParaRPr lang="en-MY"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1BC92528-04E1-462F-814C-2C81DC0781F8}"/>
              </a:ext>
            </a:extLst>
          </p:cNvPr>
          <p:cNvSpPr>
            <a:spLocks noGrp="1" noChangeArrowheads="1"/>
          </p:cNvSpPr>
          <p:nvPr>
            <p:ph type="title"/>
          </p:nvPr>
        </p:nvSpPr>
        <p:spPr>
          <a:xfrm>
            <a:off x="838200" y="365126"/>
            <a:ext cx="10515600" cy="750888"/>
          </a:xfrm>
        </p:spPr>
        <p:txBody>
          <a:bodyPr/>
          <a:lstStyle/>
          <a:p>
            <a:pPr algn="ctr" eaLnBrk="1" hangingPunct="1"/>
            <a:r>
              <a:rPr lang="en-US" altLang="en-US" sz="4000" dirty="0"/>
              <a:t>The Basic Principles of Agile Modeling</a:t>
            </a:r>
          </a:p>
        </p:txBody>
      </p:sp>
      <p:sp>
        <p:nvSpPr>
          <p:cNvPr id="36869" name="Rectangle 3">
            <a:extLst>
              <a:ext uri="{FF2B5EF4-FFF2-40B4-BE49-F238E27FC236}">
                <a16:creationId xmlns:a16="http://schemas.microsoft.com/office/drawing/2014/main" id="{9EF2432C-C865-4192-BCE4-A178DBE967FA}"/>
              </a:ext>
            </a:extLst>
          </p:cNvPr>
          <p:cNvSpPr>
            <a:spLocks noGrp="1" noChangeArrowheads="1"/>
          </p:cNvSpPr>
          <p:nvPr>
            <p:ph idx="1"/>
          </p:nvPr>
        </p:nvSpPr>
        <p:spPr>
          <a:xfrm>
            <a:off x="838200" y="1295400"/>
            <a:ext cx="10515600" cy="4881563"/>
          </a:xfrm>
        </p:spPr>
        <p:txBody>
          <a:bodyPr>
            <a:normAutofit fontScale="77500" lnSpcReduction="20000"/>
          </a:bodyPr>
          <a:lstStyle/>
          <a:p>
            <a:pPr eaLnBrk="1" hangingPunct="1">
              <a:lnSpc>
                <a:spcPct val="80000"/>
              </a:lnSpc>
            </a:pPr>
            <a:r>
              <a:rPr lang="en-US" altLang="zh-CN" sz="2800" dirty="0">
                <a:solidFill>
                  <a:srgbClr val="FF0000"/>
                </a:solidFill>
              </a:rPr>
              <a:t>Satisfy the customer </a:t>
            </a:r>
            <a:r>
              <a:rPr lang="en-US" altLang="zh-CN" sz="2800" dirty="0"/>
              <a:t>through delivery of working software</a:t>
            </a:r>
          </a:p>
          <a:p>
            <a:pPr eaLnBrk="1" hangingPunct="1">
              <a:lnSpc>
                <a:spcPct val="80000"/>
              </a:lnSpc>
            </a:pPr>
            <a:r>
              <a:rPr lang="en-US" altLang="zh-CN" sz="2800" dirty="0">
                <a:solidFill>
                  <a:srgbClr val="FF0000"/>
                </a:solidFill>
              </a:rPr>
              <a:t>Embrace change</a:t>
            </a:r>
            <a:r>
              <a:rPr lang="en-US" altLang="zh-CN" sz="2800" dirty="0"/>
              <a:t>, even if introduced late in development</a:t>
            </a:r>
          </a:p>
          <a:p>
            <a:pPr eaLnBrk="1" hangingPunct="1">
              <a:lnSpc>
                <a:spcPct val="80000"/>
              </a:lnSpc>
            </a:pPr>
            <a:r>
              <a:rPr lang="en-US" altLang="zh-CN" sz="2800" dirty="0"/>
              <a:t>Continue to deliver functioning </a:t>
            </a:r>
            <a:r>
              <a:rPr lang="en-US" altLang="zh-CN" sz="2800" dirty="0">
                <a:solidFill>
                  <a:srgbClr val="FF0000"/>
                </a:solidFill>
              </a:rPr>
              <a:t>software incrementally and frequently</a:t>
            </a:r>
          </a:p>
          <a:p>
            <a:pPr eaLnBrk="1" hangingPunct="1">
              <a:lnSpc>
                <a:spcPct val="80000"/>
              </a:lnSpc>
            </a:pPr>
            <a:r>
              <a:rPr lang="en-US" altLang="zh-CN" sz="2800" dirty="0"/>
              <a:t>Encourage customers and analysts to </a:t>
            </a:r>
            <a:r>
              <a:rPr lang="en-US" altLang="zh-CN" sz="2800" dirty="0">
                <a:solidFill>
                  <a:srgbClr val="FF0000"/>
                </a:solidFill>
              </a:rPr>
              <a:t>work together </a:t>
            </a:r>
            <a:r>
              <a:rPr lang="en-US" altLang="zh-CN" sz="2800" dirty="0"/>
              <a:t>daily</a:t>
            </a:r>
          </a:p>
          <a:p>
            <a:pPr eaLnBrk="1" hangingPunct="1">
              <a:lnSpc>
                <a:spcPct val="80000"/>
              </a:lnSpc>
            </a:pPr>
            <a:r>
              <a:rPr lang="en-US" altLang="zh-CN" sz="2800" dirty="0">
                <a:solidFill>
                  <a:srgbClr val="FF0000"/>
                </a:solidFill>
              </a:rPr>
              <a:t>Trust motivated individuals </a:t>
            </a:r>
            <a:r>
              <a:rPr lang="en-US" altLang="zh-CN" sz="2800" dirty="0"/>
              <a:t>to get the job done</a:t>
            </a:r>
          </a:p>
          <a:p>
            <a:pPr eaLnBrk="1" hangingPunct="1">
              <a:lnSpc>
                <a:spcPct val="90000"/>
              </a:lnSpc>
            </a:pPr>
            <a:r>
              <a:rPr lang="en-US" altLang="zh-CN" dirty="0"/>
              <a:t>Promote </a:t>
            </a:r>
            <a:r>
              <a:rPr lang="en-US" altLang="zh-CN" dirty="0">
                <a:solidFill>
                  <a:srgbClr val="FF0000"/>
                </a:solidFill>
              </a:rPr>
              <a:t>face-to-face conversation</a:t>
            </a:r>
          </a:p>
          <a:p>
            <a:pPr eaLnBrk="1" hangingPunct="1">
              <a:lnSpc>
                <a:spcPct val="90000"/>
              </a:lnSpc>
            </a:pPr>
            <a:r>
              <a:rPr lang="en-US" altLang="zh-CN" dirty="0">
                <a:solidFill>
                  <a:srgbClr val="FF0000"/>
                </a:solidFill>
              </a:rPr>
              <a:t>Concentrate</a:t>
            </a:r>
            <a:r>
              <a:rPr lang="en-US" altLang="zh-CN" dirty="0"/>
              <a:t> on getting software to work</a:t>
            </a:r>
          </a:p>
          <a:p>
            <a:pPr eaLnBrk="1" hangingPunct="1">
              <a:lnSpc>
                <a:spcPct val="90000"/>
              </a:lnSpc>
            </a:pPr>
            <a:r>
              <a:rPr lang="en-US" altLang="zh-CN" dirty="0"/>
              <a:t>Encourage </a:t>
            </a:r>
            <a:r>
              <a:rPr lang="en-US" altLang="zh-CN" dirty="0">
                <a:solidFill>
                  <a:srgbClr val="FF0000"/>
                </a:solidFill>
              </a:rPr>
              <a:t>continuous, regular, and sustainable development</a:t>
            </a:r>
          </a:p>
          <a:p>
            <a:pPr eaLnBrk="1" hangingPunct="1">
              <a:lnSpc>
                <a:spcPct val="90000"/>
              </a:lnSpc>
            </a:pPr>
            <a:r>
              <a:rPr lang="en-US" altLang="zh-CN" dirty="0">
                <a:solidFill>
                  <a:srgbClr val="FF0000"/>
                </a:solidFill>
              </a:rPr>
              <a:t>Adopt agility </a:t>
            </a:r>
            <a:r>
              <a:rPr lang="en-US" altLang="zh-CN" dirty="0"/>
              <a:t>with attention to mindful design</a:t>
            </a:r>
          </a:p>
          <a:p>
            <a:pPr eaLnBrk="1" hangingPunct="1">
              <a:lnSpc>
                <a:spcPct val="90000"/>
              </a:lnSpc>
            </a:pPr>
            <a:r>
              <a:rPr lang="en-US" altLang="zh-CN" dirty="0"/>
              <a:t>Support </a:t>
            </a:r>
            <a:r>
              <a:rPr lang="en-US" altLang="zh-CN" dirty="0">
                <a:solidFill>
                  <a:srgbClr val="FF0000"/>
                </a:solidFill>
              </a:rPr>
              <a:t>self-organizing teams</a:t>
            </a:r>
          </a:p>
          <a:p>
            <a:pPr eaLnBrk="1" hangingPunct="1"/>
            <a:r>
              <a:rPr lang="en-US" altLang="zh-CN" dirty="0"/>
              <a:t>Provide </a:t>
            </a:r>
            <a:r>
              <a:rPr lang="en-US" altLang="zh-CN" dirty="0">
                <a:solidFill>
                  <a:srgbClr val="FF0000"/>
                </a:solidFill>
              </a:rPr>
              <a:t>rapid feedback</a:t>
            </a:r>
          </a:p>
          <a:p>
            <a:pPr eaLnBrk="1" hangingPunct="1"/>
            <a:r>
              <a:rPr lang="en-US" altLang="zh-CN" dirty="0">
                <a:solidFill>
                  <a:srgbClr val="FF0000"/>
                </a:solidFill>
              </a:rPr>
              <a:t>Encourage quality</a:t>
            </a:r>
          </a:p>
          <a:p>
            <a:pPr eaLnBrk="1" hangingPunct="1"/>
            <a:r>
              <a:rPr lang="en-US" altLang="zh-CN" dirty="0">
                <a:solidFill>
                  <a:srgbClr val="FF0000"/>
                </a:solidFill>
              </a:rPr>
              <a:t>Review and adjust behavior </a:t>
            </a:r>
            <a:r>
              <a:rPr lang="en-US" altLang="zh-CN" dirty="0"/>
              <a:t>occasionally</a:t>
            </a:r>
          </a:p>
          <a:p>
            <a:pPr eaLnBrk="1" hangingPunct="1"/>
            <a:r>
              <a:rPr lang="en-US" altLang="zh-CN" dirty="0">
                <a:solidFill>
                  <a:srgbClr val="FF0000"/>
                </a:solidFill>
              </a:rPr>
              <a:t>Adopt simplicity</a:t>
            </a:r>
            <a:endParaRPr lang="en-US" altLang="en-US" dirty="0">
              <a:solidFill>
                <a:srgbClr val="FF0000"/>
              </a:solidFill>
            </a:endParaRPr>
          </a:p>
          <a:p>
            <a:pPr eaLnBrk="1" hangingPunct="1">
              <a:lnSpc>
                <a:spcPct val="90000"/>
              </a:lnSpc>
            </a:pPr>
            <a:endParaRPr lang="en-US" altLang="zh-CN" dirty="0">
              <a:solidFill>
                <a:srgbClr val="FF0000"/>
              </a:solidFill>
            </a:endParaRPr>
          </a:p>
          <a:p>
            <a:pPr eaLnBrk="1" hangingPunct="1">
              <a:lnSpc>
                <a:spcPct val="80000"/>
              </a:lnSpc>
            </a:pPr>
            <a:endParaRPr lang="en-US" altLang="zh-CN" sz="2800" dirty="0"/>
          </a:p>
        </p:txBody>
      </p:sp>
      <p:sp>
        <p:nvSpPr>
          <p:cNvPr id="4" name="Date Placeholder 3">
            <a:extLst>
              <a:ext uri="{FF2B5EF4-FFF2-40B4-BE49-F238E27FC236}">
                <a16:creationId xmlns:a16="http://schemas.microsoft.com/office/drawing/2014/main" id="{0EFE53A0-D162-464D-810C-DBE671CE9B3B}"/>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6CCC90D4-AAD1-4A07-8A9D-1C98B65D69A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677430FE-A448-471B-9C8A-DA6ED0349B2B}" type="slidenum">
              <a:rPr lang="en-US" altLang="en-US">
                <a:latin typeface="Tahoma" panose="020B0604030504040204" pitchFamily="34" charset="0"/>
              </a:rPr>
              <a:pPr eaLnBrk="1" hangingPunct="1"/>
              <a:t>24</a:t>
            </a:fld>
            <a:endParaRPr lang="en-US" altLang="en-US">
              <a:latin typeface="Tahoma" panose="020B060403050404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305B1E26-315D-4F00-A1D3-6FA5A1EB6CB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7" name="Slide Number Placeholder 5">
            <a:extLst>
              <a:ext uri="{FF2B5EF4-FFF2-40B4-BE49-F238E27FC236}">
                <a16:creationId xmlns:a16="http://schemas.microsoft.com/office/drawing/2014/main" id="{3EE594F5-1D5E-4138-BF8A-CE9042C3BD6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9FA6A8D-821B-408C-AB8F-2A8B32DFCF0D}" type="slidenum">
              <a:rPr lang="en-US" altLang="en-US">
                <a:latin typeface="Tahoma" panose="020B0604030504040204" pitchFamily="34" charset="0"/>
              </a:rPr>
              <a:pPr eaLnBrk="1" hangingPunct="1"/>
              <a:t>25</a:t>
            </a:fld>
            <a:endParaRPr lang="en-US" altLang="en-US">
              <a:latin typeface="Tahoma" panose="020B0604030504040204" pitchFamily="34" charset="0"/>
            </a:endParaRPr>
          </a:p>
        </p:txBody>
      </p:sp>
      <p:pic>
        <p:nvPicPr>
          <p:cNvPr id="47109" name="Picture 4">
            <a:extLst>
              <a:ext uri="{FF2B5EF4-FFF2-40B4-BE49-F238E27FC236}">
                <a16:creationId xmlns:a16="http://schemas.microsoft.com/office/drawing/2014/main" id="{AB6EDAE3-DC2E-4109-BF22-F0B3DE9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7124700" cy="687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a:extLst>
              <a:ext uri="{FF2B5EF4-FFF2-40B4-BE49-F238E27FC236}">
                <a16:creationId xmlns:a16="http://schemas.microsoft.com/office/drawing/2014/main" id="{5CB57A37-5F56-4503-82DD-804B97370B7F}"/>
              </a:ext>
            </a:extLst>
          </p:cNvPr>
          <p:cNvSpPr txBox="1">
            <a:spLocks noGrp="1"/>
          </p:cNvSpPr>
          <p:nvPr>
            <p:ph type="title"/>
          </p:nvPr>
        </p:nvSpPr>
        <p:spPr>
          <a:xfrm>
            <a:off x="304800" y="2274838"/>
            <a:ext cx="4953000" cy="2308324"/>
          </a:xfrm>
          <a:prstGeom prst="rect">
            <a:avLst/>
          </a:prstGeom>
          <a:noFill/>
        </p:spPr>
        <p:txBody>
          <a:bodyPr wrap="square">
            <a:spAutoFit/>
          </a:bodyPr>
          <a:lstStyle/>
          <a:p>
            <a:r>
              <a:rPr lang="en-US" sz="3200" dirty="0"/>
              <a:t>Agile core practices are interrelated</a:t>
            </a:r>
          </a:p>
          <a:p>
            <a:r>
              <a:rPr lang="en-US" sz="3200" dirty="0"/>
              <a:t>with agile modeling’s resources,</a:t>
            </a:r>
          </a:p>
          <a:p>
            <a:r>
              <a:rPr lang="en-US" sz="3200" dirty="0"/>
              <a:t>activities, and values.</a:t>
            </a:r>
            <a:endParaRPr lang="en-MY" sz="3200" dirty="0"/>
          </a:p>
        </p:txBody>
      </p:sp>
      <p:sp>
        <p:nvSpPr>
          <p:cNvPr id="8" name="Rectangle 7">
            <a:extLst>
              <a:ext uri="{FF2B5EF4-FFF2-40B4-BE49-F238E27FC236}">
                <a16:creationId xmlns:a16="http://schemas.microsoft.com/office/drawing/2014/main" id="{3BCDA81A-F988-4199-978D-CCD443378D34}"/>
              </a:ext>
            </a:extLst>
          </p:cNvPr>
          <p:cNvSpPr/>
          <p:nvPr/>
        </p:nvSpPr>
        <p:spPr>
          <a:xfrm>
            <a:off x="9220200" y="2209800"/>
            <a:ext cx="2857500" cy="2274838"/>
          </a:xfrm>
          <a:custGeom>
            <a:avLst/>
            <a:gdLst>
              <a:gd name="connsiteX0" fmla="*/ 0 w 2857500"/>
              <a:gd name="connsiteY0" fmla="*/ 0 h 2274838"/>
              <a:gd name="connsiteX1" fmla="*/ 2857500 w 2857500"/>
              <a:gd name="connsiteY1" fmla="*/ 0 h 2274838"/>
              <a:gd name="connsiteX2" fmla="*/ 2857500 w 2857500"/>
              <a:gd name="connsiteY2" fmla="*/ 2274838 h 2274838"/>
              <a:gd name="connsiteX3" fmla="*/ 0 w 2857500"/>
              <a:gd name="connsiteY3" fmla="*/ 2274838 h 2274838"/>
              <a:gd name="connsiteX4" fmla="*/ 0 w 2857500"/>
              <a:gd name="connsiteY4" fmla="*/ 0 h 2274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0" h="2274838" extrusionOk="0">
                <a:moveTo>
                  <a:pt x="0" y="0"/>
                </a:moveTo>
                <a:cubicBezTo>
                  <a:pt x="1188545" y="-24885"/>
                  <a:pt x="1512632" y="-108337"/>
                  <a:pt x="2857500" y="0"/>
                </a:cubicBezTo>
                <a:cubicBezTo>
                  <a:pt x="2839890" y="708258"/>
                  <a:pt x="2992648" y="1254612"/>
                  <a:pt x="2857500" y="2274838"/>
                </a:cubicBezTo>
                <a:cubicBezTo>
                  <a:pt x="1555575" y="2263477"/>
                  <a:pt x="855486" y="2121964"/>
                  <a:pt x="0" y="2274838"/>
                </a:cubicBezTo>
                <a:cubicBezTo>
                  <a:pt x="-101747" y="1339623"/>
                  <a:pt x="-21535" y="1027465"/>
                  <a:pt x="0" y="0"/>
                </a:cubicBezTo>
                <a:close/>
              </a:path>
            </a:pathLst>
          </a:custGeom>
          <a:noFill/>
          <a:ln w="19050">
            <a:solidFill>
              <a:srgbClr val="00B0F0"/>
            </a:solidFill>
            <a:prstDash val="lgDash"/>
            <a:extLst>
              <a:ext uri="{C807C97D-BFC1-408E-A445-0C87EB9F89A2}">
                <ask:lineSketchStyleProps xmlns:ask="http://schemas.microsoft.com/office/drawing/2018/sketchyshapes" sd="321036785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763655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10C84A1E-323C-43D3-8D91-9401BAC2E32A}"/>
              </a:ext>
            </a:extLst>
          </p:cNvPr>
          <p:cNvSpPr>
            <a:spLocks noGrp="1" noChangeArrowheads="1"/>
          </p:cNvSpPr>
          <p:nvPr>
            <p:ph type="title"/>
          </p:nvPr>
        </p:nvSpPr>
        <p:spPr/>
        <p:txBody>
          <a:bodyPr/>
          <a:lstStyle/>
          <a:p>
            <a:pPr algn="ctr" eaLnBrk="1" hangingPunct="1"/>
            <a:r>
              <a:rPr lang="en-US" altLang="en-US" sz="4000" dirty="0"/>
              <a:t>Four Basic Activities of Agile Modeling</a:t>
            </a:r>
          </a:p>
        </p:txBody>
      </p:sp>
      <p:sp>
        <p:nvSpPr>
          <p:cNvPr id="39941" name="Rectangle 3">
            <a:extLst>
              <a:ext uri="{FF2B5EF4-FFF2-40B4-BE49-F238E27FC236}">
                <a16:creationId xmlns:a16="http://schemas.microsoft.com/office/drawing/2014/main" id="{2A1AD0F4-6079-4C38-898A-574444473B09}"/>
              </a:ext>
            </a:extLst>
          </p:cNvPr>
          <p:cNvSpPr>
            <a:spLocks noGrp="1" noChangeArrowheads="1"/>
          </p:cNvSpPr>
          <p:nvPr>
            <p:ph idx="1"/>
          </p:nvPr>
        </p:nvSpPr>
        <p:spPr/>
        <p:txBody>
          <a:bodyPr/>
          <a:lstStyle/>
          <a:p>
            <a:pPr eaLnBrk="1" hangingPunct="1"/>
            <a:r>
              <a:rPr lang="en-US" altLang="en-US" dirty="0"/>
              <a:t>Coding</a:t>
            </a:r>
          </a:p>
          <a:p>
            <a:pPr eaLnBrk="1" hangingPunct="1"/>
            <a:r>
              <a:rPr lang="en-US" altLang="en-US" dirty="0"/>
              <a:t>Testing</a:t>
            </a:r>
          </a:p>
          <a:p>
            <a:pPr eaLnBrk="1" hangingPunct="1"/>
            <a:r>
              <a:rPr lang="en-US" altLang="en-US" dirty="0"/>
              <a:t>Listening</a:t>
            </a:r>
          </a:p>
          <a:p>
            <a:pPr eaLnBrk="1" hangingPunct="1"/>
            <a:r>
              <a:rPr lang="en-US" altLang="en-US" dirty="0"/>
              <a:t>Designing</a:t>
            </a:r>
          </a:p>
          <a:p>
            <a:pPr lvl="1" eaLnBrk="1" hangingPunct="1"/>
            <a:endParaRPr lang="en-US" altLang="en-US" dirty="0"/>
          </a:p>
        </p:txBody>
      </p:sp>
      <p:sp>
        <p:nvSpPr>
          <p:cNvPr id="4" name="Date Placeholder 3">
            <a:extLst>
              <a:ext uri="{FF2B5EF4-FFF2-40B4-BE49-F238E27FC236}">
                <a16:creationId xmlns:a16="http://schemas.microsoft.com/office/drawing/2014/main" id="{B8CCF90A-6903-4BF5-9944-CE9C7D3E859E}"/>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78A1FFC3-98FC-4404-A4B4-F7BD0ABCCD9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3A8C452-C254-477A-85A6-14DB35FD6387}" type="slidenum">
              <a:rPr lang="en-US" altLang="en-US">
                <a:latin typeface="Tahoma" panose="020B0604030504040204" pitchFamily="34" charset="0"/>
              </a:rPr>
              <a:pPr eaLnBrk="1" hangingPunct="1"/>
              <a:t>26</a:t>
            </a:fld>
            <a:endParaRPr lang="en-US" altLang="en-US">
              <a:latin typeface="Tahoma" panose="020B0604030504040204" pitchFamily="34" charset="0"/>
            </a:endParaRPr>
          </a:p>
        </p:txBody>
      </p:sp>
      <p:sp>
        <p:nvSpPr>
          <p:cNvPr id="2" name="Rectangle 1">
            <a:extLst>
              <a:ext uri="{FF2B5EF4-FFF2-40B4-BE49-F238E27FC236}">
                <a16:creationId xmlns:a16="http://schemas.microsoft.com/office/drawing/2014/main" id="{78814F0C-E545-4030-BE66-918D5BF4E0B6}"/>
              </a:ext>
            </a:extLst>
          </p:cNvPr>
          <p:cNvSpPr/>
          <p:nvPr/>
        </p:nvSpPr>
        <p:spPr>
          <a:xfrm>
            <a:off x="850490" y="1695604"/>
            <a:ext cx="1981200" cy="609600"/>
          </a:xfrm>
          <a:custGeom>
            <a:avLst/>
            <a:gdLst>
              <a:gd name="connsiteX0" fmla="*/ 0 w 1981200"/>
              <a:gd name="connsiteY0" fmla="*/ 0 h 609600"/>
              <a:gd name="connsiteX1" fmla="*/ 1981200 w 1981200"/>
              <a:gd name="connsiteY1" fmla="*/ 0 h 609600"/>
              <a:gd name="connsiteX2" fmla="*/ 1981200 w 1981200"/>
              <a:gd name="connsiteY2" fmla="*/ 609600 h 609600"/>
              <a:gd name="connsiteX3" fmla="*/ 0 w 1981200"/>
              <a:gd name="connsiteY3" fmla="*/ 609600 h 609600"/>
              <a:gd name="connsiteX4" fmla="*/ 0 w 1981200"/>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609600" extrusionOk="0">
                <a:moveTo>
                  <a:pt x="0" y="0"/>
                </a:moveTo>
                <a:cubicBezTo>
                  <a:pt x="969149" y="123590"/>
                  <a:pt x="1679217" y="-115575"/>
                  <a:pt x="1981200" y="0"/>
                </a:cubicBezTo>
                <a:cubicBezTo>
                  <a:pt x="1941284" y="131125"/>
                  <a:pt x="1973418" y="532565"/>
                  <a:pt x="1981200" y="609600"/>
                </a:cubicBezTo>
                <a:cubicBezTo>
                  <a:pt x="1353166" y="601047"/>
                  <a:pt x="684192" y="450549"/>
                  <a:pt x="0" y="609600"/>
                </a:cubicBezTo>
                <a:cubicBezTo>
                  <a:pt x="-21884" y="503299"/>
                  <a:pt x="14933" y="97506"/>
                  <a:pt x="0" y="0"/>
                </a:cubicBezTo>
                <a:close/>
              </a:path>
            </a:pathLst>
          </a:custGeom>
          <a:noFill/>
          <a:ln w="19050">
            <a:solidFill>
              <a:srgbClr val="E21738"/>
            </a:solidFill>
            <a:prstDash val="lgDash"/>
            <a:extLst>
              <a:ext uri="{C807C97D-BFC1-408E-A445-0C87EB9F89A2}">
                <ask:lineSketchStyleProps xmlns:ask="http://schemas.microsoft.com/office/drawing/2018/sketchyshapes" sd="1816058931">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n w="19050">
                <a:solidFill>
                  <a:schemeClr val="tx1"/>
                </a:solidFill>
              </a:ln>
              <a:noFill/>
            </a:endParaRPr>
          </a:p>
        </p:txBody>
      </p:sp>
      <p:sp>
        <p:nvSpPr>
          <p:cNvPr id="7" name="Rectangle 3">
            <a:extLst>
              <a:ext uri="{FF2B5EF4-FFF2-40B4-BE49-F238E27FC236}">
                <a16:creationId xmlns:a16="http://schemas.microsoft.com/office/drawing/2014/main" id="{5045CCFE-F750-424D-8329-1F6A6BC839B3}"/>
              </a:ext>
            </a:extLst>
          </p:cNvPr>
          <p:cNvSpPr txBox="1">
            <a:spLocks noChangeArrowheads="1"/>
          </p:cNvSpPr>
          <p:nvPr/>
        </p:nvSpPr>
        <p:spPr>
          <a:xfrm>
            <a:off x="3886200" y="1690688"/>
            <a:ext cx="7848600" cy="4486275"/>
          </a:xfrm>
          <a:custGeom>
            <a:avLst/>
            <a:gdLst>
              <a:gd name="connsiteX0" fmla="*/ 0 w 7848600"/>
              <a:gd name="connsiteY0" fmla="*/ 0 h 4486275"/>
              <a:gd name="connsiteX1" fmla="*/ 7848600 w 7848600"/>
              <a:gd name="connsiteY1" fmla="*/ 0 h 4486275"/>
              <a:gd name="connsiteX2" fmla="*/ 7848600 w 7848600"/>
              <a:gd name="connsiteY2" fmla="*/ 4486275 h 4486275"/>
              <a:gd name="connsiteX3" fmla="*/ 0 w 7848600"/>
              <a:gd name="connsiteY3" fmla="*/ 4486275 h 4486275"/>
              <a:gd name="connsiteX4" fmla="*/ 0 w 7848600"/>
              <a:gd name="connsiteY4" fmla="*/ 0 h 448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600" h="4486275" extrusionOk="0">
                <a:moveTo>
                  <a:pt x="0" y="0"/>
                </a:moveTo>
                <a:cubicBezTo>
                  <a:pt x="3547937" y="79077"/>
                  <a:pt x="6792072" y="47299"/>
                  <a:pt x="7848600" y="0"/>
                </a:cubicBezTo>
                <a:cubicBezTo>
                  <a:pt x="7888053" y="1990299"/>
                  <a:pt x="7881476" y="3836467"/>
                  <a:pt x="7848600" y="4486275"/>
                </a:cubicBezTo>
                <a:cubicBezTo>
                  <a:pt x="6522474" y="4348567"/>
                  <a:pt x="827176" y="4530621"/>
                  <a:pt x="0" y="4486275"/>
                </a:cubicBezTo>
                <a:cubicBezTo>
                  <a:pt x="60964" y="3521619"/>
                  <a:pt x="-143836" y="759101"/>
                  <a:pt x="0" y="0"/>
                </a:cubicBezTo>
                <a:close/>
              </a:path>
            </a:pathLst>
          </a:custGeom>
          <a:noFill/>
          <a:ln w="19050">
            <a:solidFill>
              <a:srgbClr val="E21738"/>
            </a:solidFill>
            <a:prstDash val="lgDash"/>
            <a:extLst>
              <a:ext uri="{C807C97D-BFC1-408E-A445-0C87EB9F89A2}">
                <ask:lineSketchStyleProps xmlns:ask="http://schemas.microsoft.com/office/drawing/2018/sketchyshapes" sd="2599237744">
                  <a:prstGeom prst="rect">
                    <a:avLst/>
                  </a:prstGeom>
                  <ask:type>
                    <ask:lineSketchCurved/>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400" dirty="0"/>
              <a:t>Coding</a:t>
            </a:r>
          </a:p>
          <a:p>
            <a:pPr fontAlgn="auto">
              <a:spcAft>
                <a:spcPts val="0"/>
              </a:spcAft>
            </a:pPr>
            <a:r>
              <a:rPr lang="en-US" altLang="en-US" sz="2400" dirty="0"/>
              <a:t>Coding is the one activity that it is not possible to do without</a:t>
            </a:r>
          </a:p>
          <a:p>
            <a:pPr fontAlgn="auto">
              <a:spcAft>
                <a:spcPts val="0"/>
              </a:spcAft>
            </a:pPr>
            <a:r>
              <a:rPr lang="en-US" altLang="en-US" sz="2400" dirty="0"/>
              <a:t>The most valuable thing that we receive from code is “learning”</a:t>
            </a:r>
          </a:p>
          <a:p>
            <a:pPr fontAlgn="auto">
              <a:spcAft>
                <a:spcPts val="0"/>
              </a:spcAft>
            </a:pPr>
            <a:r>
              <a:rPr lang="en-US" altLang="en-US" sz="2400" dirty="0"/>
              <a:t>Code can also be used to communicate ideas that would otherwise remain fuzzy or unshaped</a:t>
            </a:r>
          </a:p>
        </p:txBody>
      </p:sp>
    </p:spTree>
    <p:extLst>
      <p:ext uri="{BB962C8B-B14F-4D97-AF65-F5344CB8AC3E}">
        <p14:creationId xmlns:p14="http://schemas.microsoft.com/office/powerpoint/2010/main" val="2830516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10C84A1E-323C-43D3-8D91-9401BAC2E32A}"/>
              </a:ext>
            </a:extLst>
          </p:cNvPr>
          <p:cNvSpPr>
            <a:spLocks noGrp="1" noChangeArrowheads="1"/>
          </p:cNvSpPr>
          <p:nvPr>
            <p:ph type="title"/>
          </p:nvPr>
        </p:nvSpPr>
        <p:spPr/>
        <p:txBody>
          <a:bodyPr/>
          <a:lstStyle/>
          <a:p>
            <a:pPr algn="ctr" eaLnBrk="1" hangingPunct="1"/>
            <a:r>
              <a:rPr lang="en-US" altLang="en-US" sz="4000" dirty="0"/>
              <a:t>Four Basic Activities of Agile Modeling</a:t>
            </a:r>
          </a:p>
        </p:txBody>
      </p:sp>
      <p:sp>
        <p:nvSpPr>
          <p:cNvPr id="39941" name="Rectangle 3">
            <a:extLst>
              <a:ext uri="{FF2B5EF4-FFF2-40B4-BE49-F238E27FC236}">
                <a16:creationId xmlns:a16="http://schemas.microsoft.com/office/drawing/2014/main" id="{2A1AD0F4-6079-4C38-898A-574444473B09}"/>
              </a:ext>
            </a:extLst>
          </p:cNvPr>
          <p:cNvSpPr>
            <a:spLocks noGrp="1" noChangeArrowheads="1"/>
          </p:cNvSpPr>
          <p:nvPr>
            <p:ph idx="1"/>
          </p:nvPr>
        </p:nvSpPr>
        <p:spPr/>
        <p:txBody>
          <a:bodyPr/>
          <a:lstStyle/>
          <a:p>
            <a:pPr eaLnBrk="1" hangingPunct="1"/>
            <a:r>
              <a:rPr lang="en-US" altLang="en-US" dirty="0"/>
              <a:t>Coding</a:t>
            </a:r>
          </a:p>
          <a:p>
            <a:pPr eaLnBrk="1" hangingPunct="1"/>
            <a:r>
              <a:rPr lang="en-US" altLang="en-US" dirty="0"/>
              <a:t>Testing</a:t>
            </a:r>
          </a:p>
          <a:p>
            <a:pPr eaLnBrk="1" hangingPunct="1"/>
            <a:r>
              <a:rPr lang="en-US" altLang="en-US" dirty="0"/>
              <a:t>Listening</a:t>
            </a:r>
          </a:p>
          <a:p>
            <a:pPr eaLnBrk="1" hangingPunct="1"/>
            <a:r>
              <a:rPr lang="en-US" altLang="en-US" dirty="0"/>
              <a:t>Designing</a:t>
            </a:r>
          </a:p>
          <a:p>
            <a:pPr lvl="1" eaLnBrk="1" hangingPunct="1"/>
            <a:endParaRPr lang="en-US" altLang="en-US" dirty="0"/>
          </a:p>
        </p:txBody>
      </p:sp>
      <p:sp>
        <p:nvSpPr>
          <p:cNvPr id="4" name="Date Placeholder 3">
            <a:extLst>
              <a:ext uri="{FF2B5EF4-FFF2-40B4-BE49-F238E27FC236}">
                <a16:creationId xmlns:a16="http://schemas.microsoft.com/office/drawing/2014/main" id="{B8CCF90A-6903-4BF5-9944-CE9C7D3E859E}"/>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78A1FFC3-98FC-4404-A4B4-F7BD0ABCCD9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3A8C452-C254-477A-85A6-14DB35FD6387}" type="slidenum">
              <a:rPr lang="en-US" altLang="en-US">
                <a:latin typeface="Tahoma" panose="020B0604030504040204" pitchFamily="34" charset="0"/>
              </a:rPr>
              <a:pPr eaLnBrk="1" hangingPunct="1"/>
              <a:t>27</a:t>
            </a:fld>
            <a:endParaRPr lang="en-US" altLang="en-US">
              <a:latin typeface="Tahoma" panose="020B0604030504040204" pitchFamily="34" charset="0"/>
            </a:endParaRPr>
          </a:p>
        </p:txBody>
      </p:sp>
      <p:sp>
        <p:nvSpPr>
          <p:cNvPr id="2" name="Rectangle 1">
            <a:extLst>
              <a:ext uri="{FF2B5EF4-FFF2-40B4-BE49-F238E27FC236}">
                <a16:creationId xmlns:a16="http://schemas.microsoft.com/office/drawing/2014/main" id="{78814F0C-E545-4030-BE66-918D5BF4E0B6}"/>
              </a:ext>
            </a:extLst>
          </p:cNvPr>
          <p:cNvSpPr/>
          <p:nvPr/>
        </p:nvSpPr>
        <p:spPr>
          <a:xfrm>
            <a:off x="838200" y="2209800"/>
            <a:ext cx="1981200" cy="671512"/>
          </a:xfrm>
          <a:custGeom>
            <a:avLst/>
            <a:gdLst>
              <a:gd name="connsiteX0" fmla="*/ 0 w 1981200"/>
              <a:gd name="connsiteY0" fmla="*/ 0 h 671512"/>
              <a:gd name="connsiteX1" fmla="*/ 1981200 w 1981200"/>
              <a:gd name="connsiteY1" fmla="*/ 0 h 671512"/>
              <a:gd name="connsiteX2" fmla="*/ 1981200 w 1981200"/>
              <a:gd name="connsiteY2" fmla="*/ 671512 h 671512"/>
              <a:gd name="connsiteX3" fmla="*/ 0 w 1981200"/>
              <a:gd name="connsiteY3" fmla="*/ 671512 h 671512"/>
              <a:gd name="connsiteX4" fmla="*/ 0 w 1981200"/>
              <a:gd name="connsiteY4" fmla="*/ 0 h 671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671512" extrusionOk="0">
                <a:moveTo>
                  <a:pt x="0" y="0"/>
                </a:moveTo>
                <a:cubicBezTo>
                  <a:pt x="969149" y="123590"/>
                  <a:pt x="1679217" y="-115575"/>
                  <a:pt x="1981200" y="0"/>
                </a:cubicBezTo>
                <a:cubicBezTo>
                  <a:pt x="2039491" y="145702"/>
                  <a:pt x="1942394" y="554956"/>
                  <a:pt x="1981200" y="671512"/>
                </a:cubicBezTo>
                <a:cubicBezTo>
                  <a:pt x="1353166" y="662959"/>
                  <a:pt x="684192" y="512461"/>
                  <a:pt x="0" y="671512"/>
                </a:cubicBezTo>
                <a:cubicBezTo>
                  <a:pt x="17434" y="551469"/>
                  <a:pt x="-14088" y="107651"/>
                  <a:pt x="0" y="0"/>
                </a:cubicBezTo>
                <a:close/>
              </a:path>
            </a:pathLst>
          </a:custGeom>
          <a:noFill/>
          <a:ln w="19050">
            <a:solidFill>
              <a:srgbClr val="E21738"/>
            </a:solidFill>
            <a:prstDash val="lgDash"/>
            <a:extLst>
              <a:ext uri="{C807C97D-BFC1-408E-A445-0C87EB9F89A2}">
                <ask:lineSketchStyleProps xmlns:ask="http://schemas.microsoft.com/office/drawing/2018/sketchyshapes" sd="1816058931">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n w="19050">
                <a:solidFill>
                  <a:schemeClr val="tx1"/>
                </a:solidFill>
              </a:ln>
              <a:noFill/>
            </a:endParaRPr>
          </a:p>
        </p:txBody>
      </p:sp>
      <p:sp>
        <p:nvSpPr>
          <p:cNvPr id="7" name="Rectangle 3">
            <a:extLst>
              <a:ext uri="{FF2B5EF4-FFF2-40B4-BE49-F238E27FC236}">
                <a16:creationId xmlns:a16="http://schemas.microsoft.com/office/drawing/2014/main" id="{5045CCFE-F750-424D-8329-1F6A6BC839B3}"/>
              </a:ext>
            </a:extLst>
          </p:cNvPr>
          <p:cNvSpPr txBox="1">
            <a:spLocks noChangeArrowheads="1"/>
          </p:cNvSpPr>
          <p:nvPr/>
        </p:nvSpPr>
        <p:spPr>
          <a:xfrm>
            <a:off x="3886200" y="1690688"/>
            <a:ext cx="7848600" cy="4486275"/>
          </a:xfrm>
          <a:custGeom>
            <a:avLst/>
            <a:gdLst>
              <a:gd name="connsiteX0" fmla="*/ 0 w 7848600"/>
              <a:gd name="connsiteY0" fmla="*/ 0 h 4486275"/>
              <a:gd name="connsiteX1" fmla="*/ 7848600 w 7848600"/>
              <a:gd name="connsiteY1" fmla="*/ 0 h 4486275"/>
              <a:gd name="connsiteX2" fmla="*/ 7848600 w 7848600"/>
              <a:gd name="connsiteY2" fmla="*/ 4486275 h 4486275"/>
              <a:gd name="connsiteX3" fmla="*/ 0 w 7848600"/>
              <a:gd name="connsiteY3" fmla="*/ 4486275 h 4486275"/>
              <a:gd name="connsiteX4" fmla="*/ 0 w 7848600"/>
              <a:gd name="connsiteY4" fmla="*/ 0 h 448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600" h="4486275" extrusionOk="0">
                <a:moveTo>
                  <a:pt x="0" y="0"/>
                </a:moveTo>
                <a:cubicBezTo>
                  <a:pt x="3547937" y="79077"/>
                  <a:pt x="6792072" y="47299"/>
                  <a:pt x="7848600" y="0"/>
                </a:cubicBezTo>
                <a:cubicBezTo>
                  <a:pt x="7888053" y="1990299"/>
                  <a:pt x="7881476" y="3836467"/>
                  <a:pt x="7848600" y="4486275"/>
                </a:cubicBezTo>
                <a:cubicBezTo>
                  <a:pt x="6522474" y="4348567"/>
                  <a:pt x="827176" y="4530621"/>
                  <a:pt x="0" y="4486275"/>
                </a:cubicBezTo>
                <a:cubicBezTo>
                  <a:pt x="60964" y="3521619"/>
                  <a:pt x="-143836" y="759101"/>
                  <a:pt x="0" y="0"/>
                </a:cubicBezTo>
                <a:close/>
              </a:path>
            </a:pathLst>
          </a:custGeom>
          <a:noFill/>
          <a:ln w="19050">
            <a:solidFill>
              <a:srgbClr val="E21738"/>
            </a:solidFill>
            <a:prstDash val="lgDash"/>
            <a:extLst>
              <a:ext uri="{C807C97D-BFC1-408E-A445-0C87EB9F89A2}">
                <ask:lineSketchStyleProps xmlns:ask="http://schemas.microsoft.com/office/drawing/2018/sketchyshapes" sd="2599237744">
                  <a:prstGeom prst="rect">
                    <a:avLst/>
                  </a:prstGeom>
                  <ask:type>
                    <ask:lineSketchCurved/>
                  </ask:type>
                </ask:lineSketchStyleProps>
              </a:ext>
            </a:extLst>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400" dirty="0"/>
              <a:t>Testing</a:t>
            </a:r>
          </a:p>
          <a:p>
            <a:pPr fontAlgn="auto">
              <a:spcAft>
                <a:spcPts val="0"/>
              </a:spcAft>
            </a:pPr>
            <a:r>
              <a:rPr lang="en-US" altLang="en-US" sz="2400" dirty="0"/>
              <a:t>Automated testing is critical</a:t>
            </a:r>
          </a:p>
          <a:p>
            <a:pPr fontAlgn="auto">
              <a:spcAft>
                <a:spcPts val="0"/>
              </a:spcAft>
            </a:pPr>
            <a:r>
              <a:rPr lang="en-US" altLang="en-US" sz="2400" dirty="0"/>
              <a:t>Write tests to check coding, functionality, performance, and conformance</a:t>
            </a:r>
          </a:p>
          <a:p>
            <a:pPr fontAlgn="auto">
              <a:spcAft>
                <a:spcPts val="0"/>
              </a:spcAft>
            </a:pPr>
            <a:r>
              <a:rPr lang="en-US" altLang="en-US" sz="2400" dirty="0"/>
              <a:t>Use automated tests</a:t>
            </a:r>
          </a:p>
          <a:p>
            <a:pPr fontAlgn="auto">
              <a:spcAft>
                <a:spcPts val="0"/>
              </a:spcAft>
            </a:pPr>
            <a:r>
              <a:rPr lang="en-US" altLang="en-US" sz="2400" dirty="0"/>
              <a:t>Large libraries of tests exist for most programming languages</a:t>
            </a:r>
          </a:p>
          <a:p>
            <a:pPr fontAlgn="auto">
              <a:spcAft>
                <a:spcPts val="0"/>
              </a:spcAft>
            </a:pPr>
            <a:r>
              <a:rPr lang="en-US" altLang="en-US" sz="2400" dirty="0"/>
              <a:t>These are updated as necessary during the project</a:t>
            </a:r>
          </a:p>
          <a:p>
            <a:pPr fontAlgn="auto">
              <a:spcAft>
                <a:spcPts val="0"/>
              </a:spcAft>
            </a:pPr>
            <a:r>
              <a:rPr lang="en-US" altLang="en-US" sz="2400" dirty="0"/>
              <a:t>Testing in the short term gives extreme confidence in what you are building</a:t>
            </a:r>
          </a:p>
          <a:p>
            <a:pPr fontAlgn="auto">
              <a:spcAft>
                <a:spcPts val="0"/>
              </a:spcAft>
            </a:pPr>
            <a:r>
              <a:rPr lang="en-US" altLang="en-US" sz="2400" dirty="0"/>
              <a:t>Testing in the long term keeps a system alive and allows for changes longer than would be possible if no tests were written or run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10C84A1E-323C-43D3-8D91-9401BAC2E32A}"/>
              </a:ext>
            </a:extLst>
          </p:cNvPr>
          <p:cNvSpPr>
            <a:spLocks noGrp="1" noChangeArrowheads="1"/>
          </p:cNvSpPr>
          <p:nvPr>
            <p:ph type="title"/>
          </p:nvPr>
        </p:nvSpPr>
        <p:spPr/>
        <p:txBody>
          <a:bodyPr/>
          <a:lstStyle/>
          <a:p>
            <a:pPr algn="ctr" eaLnBrk="1" hangingPunct="1"/>
            <a:r>
              <a:rPr lang="en-US" altLang="en-US" sz="4000" dirty="0"/>
              <a:t>Four Basic Activities of Agile Modeling</a:t>
            </a:r>
          </a:p>
        </p:txBody>
      </p:sp>
      <p:sp>
        <p:nvSpPr>
          <p:cNvPr id="39941" name="Rectangle 3">
            <a:extLst>
              <a:ext uri="{FF2B5EF4-FFF2-40B4-BE49-F238E27FC236}">
                <a16:creationId xmlns:a16="http://schemas.microsoft.com/office/drawing/2014/main" id="{2A1AD0F4-6079-4C38-898A-574444473B09}"/>
              </a:ext>
            </a:extLst>
          </p:cNvPr>
          <p:cNvSpPr>
            <a:spLocks noGrp="1" noChangeArrowheads="1"/>
          </p:cNvSpPr>
          <p:nvPr>
            <p:ph idx="1"/>
          </p:nvPr>
        </p:nvSpPr>
        <p:spPr/>
        <p:txBody>
          <a:bodyPr/>
          <a:lstStyle/>
          <a:p>
            <a:pPr eaLnBrk="1" hangingPunct="1"/>
            <a:r>
              <a:rPr lang="en-US" altLang="en-US" dirty="0"/>
              <a:t>Coding</a:t>
            </a:r>
          </a:p>
          <a:p>
            <a:pPr eaLnBrk="1" hangingPunct="1"/>
            <a:r>
              <a:rPr lang="en-US" altLang="en-US" dirty="0"/>
              <a:t>Testing</a:t>
            </a:r>
          </a:p>
          <a:p>
            <a:pPr eaLnBrk="1" hangingPunct="1"/>
            <a:r>
              <a:rPr lang="en-US" altLang="en-US" dirty="0"/>
              <a:t>Listening</a:t>
            </a:r>
          </a:p>
          <a:p>
            <a:pPr eaLnBrk="1" hangingPunct="1"/>
            <a:r>
              <a:rPr lang="en-US" altLang="en-US" dirty="0"/>
              <a:t>Designing</a:t>
            </a:r>
          </a:p>
          <a:p>
            <a:pPr lvl="1" eaLnBrk="1" hangingPunct="1"/>
            <a:endParaRPr lang="en-US" altLang="en-US" dirty="0"/>
          </a:p>
        </p:txBody>
      </p:sp>
      <p:sp>
        <p:nvSpPr>
          <p:cNvPr id="4" name="Date Placeholder 3">
            <a:extLst>
              <a:ext uri="{FF2B5EF4-FFF2-40B4-BE49-F238E27FC236}">
                <a16:creationId xmlns:a16="http://schemas.microsoft.com/office/drawing/2014/main" id="{B8CCF90A-6903-4BF5-9944-CE9C7D3E859E}"/>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78A1FFC3-98FC-4404-A4B4-F7BD0ABCCD9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3A8C452-C254-477A-85A6-14DB35FD6387}" type="slidenum">
              <a:rPr lang="en-US" altLang="en-US">
                <a:latin typeface="Tahoma" panose="020B0604030504040204" pitchFamily="34" charset="0"/>
              </a:rPr>
              <a:pPr eaLnBrk="1" hangingPunct="1"/>
              <a:t>28</a:t>
            </a:fld>
            <a:endParaRPr lang="en-US" altLang="en-US">
              <a:latin typeface="Tahoma" panose="020B0604030504040204" pitchFamily="34" charset="0"/>
            </a:endParaRPr>
          </a:p>
        </p:txBody>
      </p:sp>
      <p:sp>
        <p:nvSpPr>
          <p:cNvPr id="2" name="Rectangle 1">
            <a:extLst>
              <a:ext uri="{FF2B5EF4-FFF2-40B4-BE49-F238E27FC236}">
                <a16:creationId xmlns:a16="http://schemas.microsoft.com/office/drawing/2014/main" id="{78814F0C-E545-4030-BE66-918D5BF4E0B6}"/>
              </a:ext>
            </a:extLst>
          </p:cNvPr>
          <p:cNvSpPr/>
          <p:nvPr/>
        </p:nvSpPr>
        <p:spPr>
          <a:xfrm>
            <a:off x="838200" y="2819400"/>
            <a:ext cx="1981200" cy="533400"/>
          </a:xfrm>
          <a:custGeom>
            <a:avLst/>
            <a:gdLst>
              <a:gd name="connsiteX0" fmla="*/ 0 w 1981200"/>
              <a:gd name="connsiteY0" fmla="*/ 0 h 533400"/>
              <a:gd name="connsiteX1" fmla="*/ 1981200 w 1981200"/>
              <a:gd name="connsiteY1" fmla="*/ 0 h 533400"/>
              <a:gd name="connsiteX2" fmla="*/ 1981200 w 1981200"/>
              <a:gd name="connsiteY2" fmla="*/ 533400 h 533400"/>
              <a:gd name="connsiteX3" fmla="*/ 0 w 1981200"/>
              <a:gd name="connsiteY3" fmla="*/ 533400 h 533400"/>
              <a:gd name="connsiteX4" fmla="*/ 0 w 1981200"/>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533400" extrusionOk="0">
                <a:moveTo>
                  <a:pt x="0" y="0"/>
                </a:moveTo>
                <a:cubicBezTo>
                  <a:pt x="969149" y="123590"/>
                  <a:pt x="1679217" y="-115575"/>
                  <a:pt x="1981200" y="0"/>
                </a:cubicBezTo>
                <a:cubicBezTo>
                  <a:pt x="1989290" y="62145"/>
                  <a:pt x="2007708" y="340569"/>
                  <a:pt x="1981200" y="533400"/>
                </a:cubicBezTo>
                <a:cubicBezTo>
                  <a:pt x="1353166" y="524847"/>
                  <a:pt x="684192" y="374349"/>
                  <a:pt x="0" y="533400"/>
                </a:cubicBezTo>
                <a:cubicBezTo>
                  <a:pt x="-1310" y="375711"/>
                  <a:pt x="-5641" y="121285"/>
                  <a:pt x="0" y="0"/>
                </a:cubicBezTo>
                <a:close/>
              </a:path>
            </a:pathLst>
          </a:custGeom>
          <a:noFill/>
          <a:ln w="19050">
            <a:solidFill>
              <a:srgbClr val="E21738"/>
            </a:solidFill>
            <a:prstDash val="lgDash"/>
            <a:extLst>
              <a:ext uri="{C807C97D-BFC1-408E-A445-0C87EB9F89A2}">
                <ask:lineSketchStyleProps xmlns:ask="http://schemas.microsoft.com/office/drawing/2018/sketchyshapes" sd="1816058931">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n w="19050">
                <a:solidFill>
                  <a:schemeClr val="tx1"/>
                </a:solidFill>
              </a:ln>
              <a:noFill/>
            </a:endParaRPr>
          </a:p>
        </p:txBody>
      </p:sp>
      <p:sp>
        <p:nvSpPr>
          <p:cNvPr id="7" name="Rectangle 3">
            <a:extLst>
              <a:ext uri="{FF2B5EF4-FFF2-40B4-BE49-F238E27FC236}">
                <a16:creationId xmlns:a16="http://schemas.microsoft.com/office/drawing/2014/main" id="{5045CCFE-F750-424D-8329-1F6A6BC839B3}"/>
              </a:ext>
            </a:extLst>
          </p:cNvPr>
          <p:cNvSpPr txBox="1">
            <a:spLocks noChangeArrowheads="1"/>
          </p:cNvSpPr>
          <p:nvPr/>
        </p:nvSpPr>
        <p:spPr>
          <a:xfrm>
            <a:off x="3886200" y="1690688"/>
            <a:ext cx="7848600" cy="4486275"/>
          </a:xfrm>
          <a:custGeom>
            <a:avLst/>
            <a:gdLst>
              <a:gd name="connsiteX0" fmla="*/ 0 w 7848600"/>
              <a:gd name="connsiteY0" fmla="*/ 0 h 4486275"/>
              <a:gd name="connsiteX1" fmla="*/ 7848600 w 7848600"/>
              <a:gd name="connsiteY1" fmla="*/ 0 h 4486275"/>
              <a:gd name="connsiteX2" fmla="*/ 7848600 w 7848600"/>
              <a:gd name="connsiteY2" fmla="*/ 4486275 h 4486275"/>
              <a:gd name="connsiteX3" fmla="*/ 0 w 7848600"/>
              <a:gd name="connsiteY3" fmla="*/ 4486275 h 4486275"/>
              <a:gd name="connsiteX4" fmla="*/ 0 w 7848600"/>
              <a:gd name="connsiteY4" fmla="*/ 0 h 448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600" h="4486275" extrusionOk="0">
                <a:moveTo>
                  <a:pt x="0" y="0"/>
                </a:moveTo>
                <a:cubicBezTo>
                  <a:pt x="3547937" y="79077"/>
                  <a:pt x="6792072" y="47299"/>
                  <a:pt x="7848600" y="0"/>
                </a:cubicBezTo>
                <a:cubicBezTo>
                  <a:pt x="7888053" y="1990299"/>
                  <a:pt x="7881476" y="3836467"/>
                  <a:pt x="7848600" y="4486275"/>
                </a:cubicBezTo>
                <a:cubicBezTo>
                  <a:pt x="6522474" y="4348567"/>
                  <a:pt x="827176" y="4530621"/>
                  <a:pt x="0" y="4486275"/>
                </a:cubicBezTo>
                <a:cubicBezTo>
                  <a:pt x="60964" y="3521619"/>
                  <a:pt x="-143836" y="759101"/>
                  <a:pt x="0" y="0"/>
                </a:cubicBezTo>
                <a:close/>
              </a:path>
            </a:pathLst>
          </a:custGeom>
          <a:noFill/>
          <a:ln w="19050">
            <a:solidFill>
              <a:srgbClr val="E21738"/>
            </a:solidFill>
            <a:prstDash val="lgDash"/>
            <a:extLst>
              <a:ext uri="{C807C97D-BFC1-408E-A445-0C87EB9F89A2}">
                <ask:lineSketchStyleProps xmlns:ask="http://schemas.microsoft.com/office/drawing/2018/sketchyshapes" sd="2599237744">
                  <a:prstGeom prst="rect">
                    <a:avLst/>
                  </a:prstGeom>
                  <ask:type>
                    <ask:lineSketchCurved/>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400" dirty="0"/>
              <a:t>Listening</a:t>
            </a:r>
          </a:p>
          <a:p>
            <a:pPr fontAlgn="auto">
              <a:spcAft>
                <a:spcPts val="0"/>
              </a:spcAft>
            </a:pPr>
            <a:r>
              <a:rPr lang="en-US" altLang="en-US" sz="2400" dirty="0"/>
              <a:t>Listening is done in the extreme</a:t>
            </a:r>
          </a:p>
          <a:p>
            <a:pPr fontAlgn="auto">
              <a:spcAft>
                <a:spcPts val="0"/>
              </a:spcAft>
            </a:pPr>
            <a:r>
              <a:rPr lang="en-US" altLang="en-US" sz="2400" dirty="0"/>
              <a:t>Developers use active listening to hear their programming partner</a:t>
            </a:r>
          </a:p>
          <a:p>
            <a:pPr fontAlgn="auto">
              <a:spcAft>
                <a:spcPts val="0"/>
              </a:spcAft>
            </a:pPr>
            <a:r>
              <a:rPr lang="en-US" altLang="en-US" sz="2400" dirty="0"/>
              <a:t>Because there is less reliance on formal, written communication, listening becomes a paramount skill</a:t>
            </a:r>
          </a:p>
          <a:p>
            <a:pPr fontAlgn="auto">
              <a:spcAft>
                <a:spcPts val="0"/>
              </a:spcAft>
            </a:pPr>
            <a:r>
              <a:rPr lang="en-US" altLang="en-US" sz="2400" dirty="0"/>
              <a:t>A developer also uses active listening with the customer</a:t>
            </a:r>
          </a:p>
          <a:p>
            <a:pPr fontAlgn="auto">
              <a:spcAft>
                <a:spcPts val="0"/>
              </a:spcAft>
            </a:pPr>
            <a:r>
              <a:rPr lang="en-US" altLang="en-US" sz="2400" dirty="0"/>
              <a:t>Developers assume that they know nothing about the business  so they must listen carefully to businesspeople</a:t>
            </a:r>
          </a:p>
        </p:txBody>
      </p:sp>
    </p:spTree>
    <p:extLst>
      <p:ext uri="{BB962C8B-B14F-4D97-AF65-F5344CB8AC3E}">
        <p14:creationId xmlns:p14="http://schemas.microsoft.com/office/powerpoint/2010/main" val="3952570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10C84A1E-323C-43D3-8D91-9401BAC2E32A}"/>
              </a:ext>
            </a:extLst>
          </p:cNvPr>
          <p:cNvSpPr>
            <a:spLocks noGrp="1" noChangeArrowheads="1"/>
          </p:cNvSpPr>
          <p:nvPr>
            <p:ph type="title"/>
          </p:nvPr>
        </p:nvSpPr>
        <p:spPr/>
        <p:txBody>
          <a:bodyPr/>
          <a:lstStyle/>
          <a:p>
            <a:pPr algn="ctr" eaLnBrk="1" hangingPunct="1"/>
            <a:r>
              <a:rPr lang="en-US" altLang="en-US" sz="4000" dirty="0"/>
              <a:t>Four Basic Activities of Agile Modeling</a:t>
            </a:r>
          </a:p>
        </p:txBody>
      </p:sp>
      <p:sp>
        <p:nvSpPr>
          <p:cNvPr id="39941" name="Rectangle 3">
            <a:extLst>
              <a:ext uri="{FF2B5EF4-FFF2-40B4-BE49-F238E27FC236}">
                <a16:creationId xmlns:a16="http://schemas.microsoft.com/office/drawing/2014/main" id="{2A1AD0F4-6079-4C38-898A-574444473B09}"/>
              </a:ext>
            </a:extLst>
          </p:cNvPr>
          <p:cNvSpPr>
            <a:spLocks noGrp="1" noChangeArrowheads="1"/>
          </p:cNvSpPr>
          <p:nvPr>
            <p:ph idx="1"/>
          </p:nvPr>
        </p:nvSpPr>
        <p:spPr/>
        <p:txBody>
          <a:bodyPr/>
          <a:lstStyle/>
          <a:p>
            <a:pPr eaLnBrk="1" hangingPunct="1"/>
            <a:r>
              <a:rPr lang="en-US" altLang="en-US" dirty="0"/>
              <a:t>Coding</a:t>
            </a:r>
          </a:p>
          <a:p>
            <a:pPr eaLnBrk="1" hangingPunct="1"/>
            <a:r>
              <a:rPr lang="en-US" altLang="en-US" dirty="0"/>
              <a:t>Testing</a:t>
            </a:r>
          </a:p>
          <a:p>
            <a:pPr eaLnBrk="1" hangingPunct="1"/>
            <a:r>
              <a:rPr lang="en-US" altLang="en-US" dirty="0"/>
              <a:t>Listening</a:t>
            </a:r>
          </a:p>
          <a:p>
            <a:pPr eaLnBrk="1" hangingPunct="1"/>
            <a:r>
              <a:rPr lang="en-US" altLang="en-US" dirty="0"/>
              <a:t>Designing</a:t>
            </a:r>
          </a:p>
          <a:p>
            <a:pPr lvl="1" eaLnBrk="1" hangingPunct="1"/>
            <a:endParaRPr lang="en-US" altLang="en-US" dirty="0"/>
          </a:p>
        </p:txBody>
      </p:sp>
      <p:sp>
        <p:nvSpPr>
          <p:cNvPr id="4" name="Date Placeholder 3">
            <a:extLst>
              <a:ext uri="{FF2B5EF4-FFF2-40B4-BE49-F238E27FC236}">
                <a16:creationId xmlns:a16="http://schemas.microsoft.com/office/drawing/2014/main" id="{B8CCF90A-6903-4BF5-9944-CE9C7D3E859E}"/>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78A1FFC3-98FC-4404-A4B4-F7BD0ABCCD94}"/>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3A8C452-C254-477A-85A6-14DB35FD6387}" type="slidenum">
              <a:rPr lang="en-US" altLang="en-US">
                <a:latin typeface="Tahoma" panose="020B0604030504040204" pitchFamily="34" charset="0"/>
              </a:rPr>
              <a:pPr eaLnBrk="1" hangingPunct="1"/>
              <a:t>29</a:t>
            </a:fld>
            <a:endParaRPr lang="en-US" altLang="en-US">
              <a:latin typeface="Tahoma" panose="020B0604030504040204" pitchFamily="34" charset="0"/>
            </a:endParaRPr>
          </a:p>
        </p:txBody>
      </p:sp>
      <p:sp>
        <p:nvSpPr>
          <p:cNvPr id="2" name="Rectangle 1">
            <a:extLst>
              <a:ext uri="{FF2B5EF4-FFF2-40B4-BE49-F238E27FC236}">
                <a16:creationId xmlns:a16="http://schemas.microsoft.com/office/drawing/2014/main" id="{78814F0C-E545-4030-BE66-918D5BF4E0B6}"/>
              </a:ext>
            </a:extLst>
          </p:cNvPr>
          <p:cNvSpPr/>
          <p:nvPr/>
        </p:nvSpPr>
        <p:spPr>
          <a:xfrm>
            <a:off x="838200" y="3200400"/>
            <a:ext cx="1981200" cy="685800"/>
          </a:xfrm>
          <a:custGeom>
            <a:avLst/>
            <a:gdLst>
              <a:gd name="connsiteX0" fmla="*/ 0 w 1981200"/>
              <a:gd name="connsiteY0" fmla="*/ 0 h 685800"/>
              <a:gd name="connsiteX1" fmla="*/ 1981200 w 1981200"/>
              <a:gd name="connsiteY1" fmla="*/ 0 h 685800"/>
              <a:gd name="connsiteX2" fmla="*/ 1981200 w 1981200"/>
              <a:gd name="connsiteY2" fmla="*/ 685800 h 685800"/>
              <a:gd name="connsiteX3" fmla="*/ 0 w 1981200"/>
              <a:gd name="connsiteY3" fmla="*/ 685800 h 685800"/>
              <a:gd name="connsiteX4" fmla="*/ 0 w 1981200"/>
              <a:gd name="connsiteY4" fmla="*/ 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685800" extrusionOk="0">
                <a:moveTo>
                  <a:pt x="0" y="0"/>
                </a:moveTo>
                <a:cubicBezTo>
                  <a:pt x="969149" y="123590"/>
                  <a:pt x="1679217" y="-115575"/>
                  <a:pt x="1981200" y="0"/>
                </a:cubicBezTo>
                <a:cubicBezTo>
                  <a:pt x="2016722" y="169536"/>
                  <a:pt x="1939128" y="571828"/>
                  <a:pt x="1981200" y="685800"/>
                </a:cubicBezTo>
                <a:cubicBezTo>
                  <a:pt x="1353166" y="677247"/>
                  <a:pt x="684192" y="526749"/>
                  <a:pt x="0" y="685800"/>
                </a:cubicBezTo>
                <a:cubicBezTo>
                  <a:pt x="-42458" y="417960"/>
                  <a:pt x="-46789" y="287292"/>
                  <a:pt x="0" y="0"/>
                </a:cubicBezTo>
                <a:close/>
              </a:path>
            </a:pathLst>
          </a:custGeom>
          <a:noFill/>
          <a:ln w="19050">
            <a:solidFill>
              <a:srgbClr val="E21738"/>
            </a:solidFill>
            <a:prstDash val="lgDash"/>
            <a:extLst>
              <a:ext uri="{C807C97D-BFC1-408E-A445-0C87EB9F89A2}">
                <ask:lineSketchStyleProps xmlns:ask="http://schemas.microsoft.com/office/drawing/2018/sketchyshapes" sd="1816058931">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ln w="19050">
                <a:solidFill>
                  <a:schemeClr val="tx1"/>
                </a:solidFill>
              </a:ln>
              <a:noFill/>
            </a:endParaRPr>
          </a:p>
        </p:txBody>
      </p:sp>
      <p:sp>
        <p:nvSpPr>
          <p:cNvPr id="7" name="Rectangle 3">
            <a:extLst>
              <a:ext uri="{FF2B5EF4-FFF2-40B4-BE49-F238E27FC236}">
                <a16:creationId xmlns:a16="http://schemas.microsoft.com/office/drawing/2014/main" id="{5045CCFE-F750-424D-8329-1F6A6BC839B3}"/>
              </a:ext>
            </a:extLst>
          </p:cNvPr>
          <p:cNvSpPr txBox="1">
            <a:spLocks noChangeArrowheads="1"/>
          </p:cNvSpPr>
          <p:nvPr/>
        </p:nvSpPr>
        <p:spPr>
          <a:xfrm>
            <a:off x="3886200" y="1690688"/>
            <a:ext cx="7848600" cy="4486275"/>
          </a:xfrm>
          <a:custGeom>
            <a:avLst/>
            <a:gdLst>
              <a:gd name="connsiteX0" fmla="*/ 0 w 7848600"/>
              <a:gd name="connsiteY0" fmla="*/ 0 h 4486275"/>
              <a:gd name="connsiteX1" fmla="*/ 7848600 w 7848600"/>
              <a:gd name="connsiteY1" fmla="*/ 0 h 4486275"/>
              <a:gd name="connsiteX2" fmla="*/ 7848600 w 7848600"/>
              <a:gd name="connsiteY2" fmla="*/ 4486275 h 4486275"/>
              <a:gd name="connsiteX3" fmla="*/ 0 w 7848600"/>
              <a:gd name="connsiteY3" fmla="*/ 4486275 h 4486275"/>
              <a:gd name="connsiteX4" fmla="*/ 0 w 7848600"/>
              <a:gd name="connsiteY4" fmla="*/ 0 h 448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600" h="4486275" extrusionOk="0">
                <a:moveTo>
                  <a:pt x="0" y="0"/>
                </a:moveTo>
                <a:cubicBezTo>
                  <a:pt x="3547937" y="79077"/>
                  <a:pt x="6792072" y="47299"/>
                  <a:pt x="7848600" y="0"/>
                </a:cubicBezTo>
                <a:cubicBezTo>
                  <a:pt x="7888053" y="1990299"/>
                  <a:pt x="7881476" y="3836467"/>
                  <a:pt x="7848600" y="4486275"/>
                </a:cubicBezTo>
                <a:cubicBezTo>
                  <a:pt x="6522474" y="4348567"/>
                  <a:pt x="827176" y="4530621"/>
                  <a:pt x="0" y="4486275"/>
                </a:cubicBezTo>
                <a:cubicBezTo>
                  <a:pt x="60964" y="3521619"/>
                  <a:pt x="-143836" y="759101"/>
                  <a:pt x="0" y="0"/>
                </a:cubicBezTo>
                <a:close/>
              </a:path>
            </a:pathLst>
          </a:custGeom>
          <a:noFill/>
          <a:ln w="19050">
            <a:solidFill>
              <a:srgbClr val="E21738"/>
            </a:solidFill>
            <a:prstDash val="lgDash"/>
            <a:extLst>
              <a:ext uri="{C807C97D-BFC1-408E-A445-0C87EB9F89A2}">
                <ask:lineSketchStyleProps xmlns:ask="http://schemas.microsoft.com/office/drawing/2018/sketchyshapes" sd="2599237744">
                  <a:prstGeom prst="rect">
                    <a:avLst/>
                  </a:prstGeom>
                  <ask:type>
                    <ask:lineSketchCurved/>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en-US" sz="2400" dirty="0"/>
              <a:t>Designing</a:t>
            </a:r>
          </a:p>
          <a:p>
            <a:pPr fontAlgn="auto">
              <a:spcAft>
                <a:spcPts val="0"/>
              </a:spcAft>
            </a:pPr>
            <a:r>
              <a:rPr lang="en-US" altLang="en-US" sz="2400" dirty="0"/>
              <a:t>Designing is a way of creating a structure to organize all the logic in the system</a:t>
            </a:r>
          </a:p>
          <a:p>
            <a:pPr fontAlgn="auto">
              <a:spcAft>
                <a:spcPts val="0"/>
              </a:spcAft>
            </a:pPr>
            <a:r>
              <a:rPr lang="en-US" altLang="en-US" sz="2400" dirty="0"/>
              <a:t>Designing is evolutionary, and so systems are conceptualized as evolving, always being designed</a:t>
            </a:r>
          </a:p>
          <a:p>
            <a:pPr fontAlgn="auto">
              <a:spcAft>
                <a:spcPts val="0"/>
              </a:spcAft>
            </a:pPr>
            <a:r>
              <a:rPr lang="en-US" altLang="en-US" sz="2400" dirty="0"/>
              <a:t>Good design is often simple</a:t>
            </a:r>
          </a:p>
          <a:p>
            <a:pPr fontAlgn="auto">
              <a:spcAft>
                <a:spcPts val="0"/>
              </a:spcAft>
            </a:pPr>
            <a:r>
              <a:rPr lang="en-US" altLang="en-US" sz="2400" dirty="0"/>
              <a:t>Design should allow flexibility</a:t>
            </a:r>
          </a:p>
          <a:p>
            <a:pPr fontAlgn="auto">
              <a:spcAft>
                <a:spcPts val="0"/>
              </a:spcAft>
            </a:pPr>
            <a:r>
              <a:rPr lang="en-US" altLang="en-US" sz="2400" dirty="0"/>
              <a:t>Effective design locates logic near the data on which it will be operating</a:t>
            </a:r>
          </a:p>
          <a:p>
            <a:pPr fontAlgn="auto">
              <a:spcAft>
                <a:spcPts val="0"/>
              </a:spcAft>
            </a:pPr>
            <a:r>
              <a:rPr lang="en-US" altLang="en-US" sz="2400" dirty="0"/>
              <a:t>Design should be useful to all those who will need it as the development effort proceeds</a:t>
            </a:r>
          </a:p>
        </p:txBody>
      </p:sp>
    </p:spTree>
    <p:extLst>
      <p:ext uri="{BB962C8B-B14F-4D97-AF65-F5344CB8AC3E}">
        <p14:creationId xmlns:p14="http://schemas.microsoft.com/office/powerpoint/2010/main" val="392941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19423472-20AC-4ABE-B463-70197D2AA14A}"/>
              </a:ext>
            </a:extLst>
          </p:cNvPr>
          <p:cNvSpPr>
            <a:spLocks noGrp="1" noChangeArrowheads="1"/>
          </p:cNvSpPr>
          <p:nvPr>
            <p:ph type="title"/>
          </p:nvPr>
        </p:nvSpPr>
        <p:spPr/>
        <p:txBody>
          <a:bodyPr/>
          <a:lstStyle/>
          <a:p>
            <a:pPr eaLnBrk="1" hangingPunct="1"/>
            <a:r>
              <a:rPr lang="en-US" altLang="en-US" sz="4000"/>
              <a:t>Agile Modeling, but First Prototyping</a:t>
            </a:r>
          </a:p>
        </p:txBody>
      </p:sp>
      <p:sp>
        <p:nvSpPr>
          <p:cNvPr id="13317" name="Rectangle 3">
            <a:extLst>
              <a:ext uri="{FF2B5EF4-FFF2-40B4-BE49-F238E27FC236}">
                <a16:creationId xmlns:a16="http://schemas.microsoft.com/office/drawing/2014/main" id="{6AE603B9-E999-4FDF-B1DD-920E32039D29}"/>
              </a:ext>
            </a:extLst>
          </p:cNvPr>
          <p:cNvSpPr>
            <a:spLocks noGrp="1" noChangeArrowheads="1"/>
          </p:cNvSpPr>
          <p:nvPr>
            <p:ph idx="1"/>
          </p:nvPr>
        </p:nvSpPr>
        <p:spPr/>
        <p:txBody>
          <a:bodyPr/>
          <a:lstStyle/>
          <a:p>
            <a:pPr eaLnBrk="1" hangingPunct="1"/>
            <a:r>
              <a:rPr lang="en-US" altLang="en-US" sz="2800" dirty="0"/>
              <a:t>Agile modeling is a collection of innovative, user-centered approaches to system development</a:t>
            </a:r>
          </a:p>
          <a:p>
            <a:pPr eaLnBrk="1" hangingPunct="1"/>
            <a:r>
              <a:rPr lang="en-US" altLang="en-US" sz="2800" dirty="0"/>
              <a:t>Prototyping is an information-gathering technique useful in seeking</a:t>
            </a:r>
          </a:p>
          <a:p>
            <a:pPr lvl="1" eaLnBrk="1" hangingPunct="1"/>
            <a:r>
              <a:rPr lang="en-US" altLang="en-US" sz="2400" dirty="0"/>
              <a:t>User reactions</a:t>
            </a:r>
          </a:p>
          <a:p>
            <a:pPr lvl="1" eaLnBrk="1" hangingPunct="1"/>
            <a:r>
              <a:rPr lang="en-US" altLang="en-US" sz="2400" dirty="0"/>
              <a:t>Suggestions</a:t>
            </a:r>
          </a:p>
          <a:p>
            <a:pPr lvl="1" eaLnBrk="1" hangingPunct="1"/>
            <a:r>
              <a:rPr lang="en-US" altLang="en-US" sz="2400" dirty="0"/>
              <a:t>Innovations</a:t>
            </a:r>
          </a:p>
          <a:p>
            <a:pPr lvl="1" eaLnBrk="1" hangingPunct="1"/>
            <a:r>
              <a:rPr lang="en-US" altLang="en-US" sz="2400" dirty="0"/>
              <a:t>Revision plans</a:t>
            </a:r>
          </a:p>
        </p:txBody>
      </p:sp>
      <p:sp>
        <p:nvSpPr>
          <p:cNvPr id="4" name="Date Placeholder 3">
            <a:extLst>
              <a:ext uri="{FF2B5EF4-FFF2-40B4-BE49-F238E27FC236}">
                <a16:creationId xmlns:a16="http://schemas.microsoft.com/office/drawing/2014/main" id="{C75EDD80-27C4-43C6-9F5E-634805745580}"/>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E6B6D6A3-FDAC-4664-BC56-9E076A03426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9D5E110-0527-4914-8114-AD661D029AB5}" type="slidenum">
              <a:rPr lang="en-US" altLang="en-US">
                <a:latin typeface="Tahoma" panose="020B0604030504040204" pitchFamily="34" charset="0"/>
              </a:rPr>
              <a:pPr eaLnBrk="1" hangingPunct="1"/>
              <a:t>3</a:t>
            </a:fld>
            <a:endParaRPr lang="en-US" altLang="en-US">
              <a:latin typeface="Tahom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305B1E26-315D-4F00-A1D3-6FA5A1EB6CB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7" name="Slide Number Placeholder 5">
            <a:extLst>
              <a:ext uri="{FF2B5EF4-FFF2-40B4-BE49-F238E27FC236}">
                <a16:creationId xmlns:a16="http://schemas.microsoft.com/office/drawing/2014/main" id="{3EE594F5-1D5E-4138-BF8A-CE9042C3BD6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9FA6A8D-821B-408C-AB8F-2A8B32DFCF0D}" type="slidenum">
              <a:rPr lang="en-US" altLang="en-US">
                <a:latin typeface="Tahoma" panose="020B0604030504040204" pitchFamily="34" charset="0"/>
              </a:rPr>
              <a:pPr eaLnBrk="1" hangingPunct="1"/>
              <a:t>30</a:t>
            </a:fld>
            <a:endParaRPr lang="en-US" altLang="en-US">
              <a:latin typeface="Tahoma" panose="020B0604030504040204" pitchFamily="34" charset="0"/>
            </a:endParaRPr>
          </a:p>
        </p:txBody>
      </p:sp>
      <p:pic>
        <p:nvPicPr>
          <p:cNvPr id="47109" name="Picture 4">
            <a:extLst>
              <a:ext uri="{FF2B5EF4-FFF2-40B4-BE49-F238E27FC236}">
                <a16:creationId xmlns:a16="http://schemas.microsoft.com/office/drawing/2014/main" id="{AB6EDAE3-DC2E-4109-BF22-F0B3DE9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7124700" cy="687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a:extLst>
              <a:ext uri="{FF2B5EF4-FFF2-40B4-BE49-F238E27FC236}">
                <a16:creationId xmlns:a16="http://schemas.microsoft.com/office/drawing/2014/main" id="{5CB57A37-5F56-4503-82DD-804B97370B7F}"/>
              </a:ext>
            </a:extLst>
          </p:cNvPr>
          <p:cNvSpPr txBox="1">
            <a:spLocks noGrp="1"/>
          </p:cNvSpPr>
          <p:nvPr>
            <p:ph type="title"/>
          </p:nvPr>
        </p:nvSpPr>
        <p:spPr>
          <a:xfrm>
            <a:off x="304800" y="2274838"/>
            <a:ext cx="4953000" cy="2308324"/>
          </a:xfrm>
          <a:prstGeom prst="rect">
            <a:avLst/>
          </a:prstGeom>
          <a:noFill/>
        </p:spPr>
        <p:txBody>
          <a:bodyPr wrap="square">
            <a:spAutoFit/>
          </a:bodyPr>
          <a:lstStyle/>
          <a:p>
            <a:r>
              <a:rPr lang="en-US" sz="3200" dirty="0"/>
              <a:t>Agile core practices are interrelated</a:t>
            </a:r>
          </a:p>
          <a:p>
            <a:r>
              <a:rPr lang="en-US" sz="3200" dirty="0"/>
              <a:t>with agile modeling’s resources,</a:t>
            </a:r>
          </a:p>
          <a:p>
            <a:r>
              <a:rPr lang="en-US" sz="3200" dirty="0"/>
              <a:t>activities, and values.</a:t>
            </a:r>
            <a:endParaRPr lang="en-MY" sz="3200" dirty="0"/>
          </a:p>
        </p:txBody>
      </p:sp>
      <p:sp>
        <p:nvSpPr>
          <p:cNvPr id="8" name="Rectangle 7">
            <a:extLst>
              <a:ext uri="{FF2B5EF4-FFF2-40B4-BE49-F238E27FC236}">
                <a16:creationId xmlns:a16="http://schemas.microsoft.com/office/drawing/2014/main" id="{3BCDA81A-F988-4199-978D-CCD443378D34}"/>
              </a:ext>
            </a:extLst>
          </p:cNvPr>
          <p:cNvSpPr/>
          <p:nvPr/>
        </p:nvSpPr>
        <p:spPr>
          <a:xfrm>
            <a:off x="4953000" y="2514600"/>
            <a:ext cx="2857500" cy="2274838"/>
          </a:xfrm>
          <a:custGeom>
            <a:avLst/>
            <a:gdLst>
              <a:gd name="connsiteX0" fmla="*/ 0 w 2857500"/>
              <a:gd name="connsiteY0" fmla="*/ 0 h 2274838"/>
              <a:gd name="connsiteX1" fmla="*/ 2857500 w 2857500"/>
              <a:gd name="connsiteY1" fmla="*/ 0 h 2274838"/>
              <a:gd name="connsiteX2" fmla="*/ 2857500 w 2857500"/>
              <a:gd name="connsiteY2" fmla="*/ 2274838 h 2274838"/>
              <a:gd name="connsiteX3" fmla="*/ 0 w 2857500"/>
              <a:gd name="connsiteY3" fmla="*/ 2274838 h 2274838"/>
              <a:gd name="connsiteX4" fmla="*/ 0 w 2857500"/>
              <a:gd name="connsiteY4" fmla="*/ 0 h 2274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0" h="2274838" extrusionOk="0">
                <a:moveTo>
                  <a:pt x="0" y="0"/>
                </a:moveTo>
                <a:cubicBezTo>
                  <a:pt x="1188545" y="-24885"/>
                  <a:pt x="1512632" y="-108337"/>
                  <a:pt x="2857500" y="0"/>
                </a:cubicBezTo>
                <a:cubicBezTo>
                  <a:pt x="2839890" y="708258"/>
                  <a:pt x="2992648" y="1254612"/>
                  <a:pt x="2857500" y="2274838"/>
                </a:cubicBezTo>
                <a:cubicBezTo>
                  <a:pt x="1555575" y="2263477"/>
                  <a:pt x="855486" y="2121964"/>
                  <a:pt x="0" y="2274838"/>
                </a:cubicBezTo>
                <a:cubicBezTo>
                  <a:pt x="-101747" y="1339623"/>
                  <a:pt x="-21535" y="1027465"/>
                  <a:pt x="0" y="0"/>
                </a:cubicBezTo>
                <a:close/>
              </a:path>
            </a:pathLst>
          </a:custGeom>
          <a:noFill/>
          <a:ln w="19050">
            <a:solidFill>
              <a:srgbClr val="00B0F0"/>
            </a:solidFill>
            <a:prstDash val="lgDash"/>
            <a:extLst>
              <a:ext uri="{C807C97D-BFC1-408E-A445-0C87EB9F89A2}">
                <ask:lineSketchStyleProps xmlns:ask="http://schemas.microsoft.com/office/drawing/2018/sketchyshapes" sd="321036785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12918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DD28E27C-E345-4702-BA13-5ED6D3B07BF2}"/>
              </a:ext>
            </a:extLst>
          </p:cNvPr>
          <p:cNvSpPr>
            <a:spLocks noGrp="1" noChangeArrowheads="1"/>
          </p:cNvSpPr>
          <p:nvPr>
            <p:ph type="title"/>
          </p:nvPr>
        </p:nvSpPr>
        <p:spPr/>
        <p:txBody>
          <a:bodyPr/>
          <a:lstStyle/>
          <a:p>
            <a:pPr algn="ctr" eaLnBrk="1" hangingPunct="1"/>
            <a:r>
              <a:rPr lang="en-US" altLang="en-US" sz="4000" dirty="0"/>
              <a:t>Four Resource Control Variables of Agile Modeling</a:t>
            </a:r>
          </a:p>
        </p:txBody>
      </p:sp>
      <p:sp>
        <p:nvSpPr>
          <p:cNvPr id="45061" name="Rectangle 3">
            <a:extLst>
              <a:ext uri="{FF2B5EF4-FFF2-40B4-BE49-F238E27FC236}">
                <a16:creationId xmlns:a16="http://schemas.microsoft.com/office/drawing/2014/main" id="{9F443851-ABF3-4522-94E1-C38B0CC6B0D7}"/>
              </a:ext>
            </a:extLst>
          </p:cNvPr>
          <p:cNvSpPr>
            <a:spLocks noGrp="1" noChangeArrowheads="1"/>
          </p:cNvSpPr>
          <p:nvPr>
            <p:ph idx="1"/>
          </p:nvPr>
        </p:nvSpPr>
        <p:spPr/>
        <p:txBody>
          <a:bodyPr>
            <a:noAutofit/>
          </a:bodyPr>
          <a:lstStyle/>
          <a:p>
            <a:pPr eaLnBrk="1" hangingPunct="1"/>
            <a:r>
              <a:rPr lang="en-US" altLang="en-US" sz="2400" dirty="0">
                <a:solidFill>
                  <a:srgbClr val="FF0000"/>
                </a:solidFill>
              </a:rPr>
              <a:t>Time - </a:t>
            </a:r>
            <a:r>
              <a:rPr lang="en-US" sz="2400" b="0" i="0" dirty="0">
                <a:solidFill>
                  <a:srgbClr val="231F20"/>
                </a:solidFill>
                <a:effectLst/>
              </a:rPr>
              <a:t>Time, however, is split into many separate pieces. You need time to listen to the customers, time to design, time to code, and time to test.</a:t>
            </a:r>
            <a:r>
              <a:rPr lang="en-US" sz="2400" dirty="0"/>
              <a:t> </a:t>
            </a:r>
            <a:endParaRPr lang="en-US" altLang="en-US" sz="2400" dirty="0"/>
          </a:p>
          <a:p>
            <a:pPr eaLnBrk="1" hangingPunct="1"/>
            <a:r>
              <a:rPr lang="en-US" altLang="en-US" sz="2400" dirty="0">
                <a:solidFill>
                  <a:srgbClr val="FF0000"/>
                </a:solidFill>
              </a:rPr>
              <a:t>Cost - </a:t>
            </a:r>
            <a:r>
              <a:rPr lang="en-US" sz="2400" b="0" i="0" dirty="0">
                <a:solidFill>
                  <a:srgbClr val="231F20"/>
                </a:solidFill>
                <a:effectLst/>
              </a:rPr>
              <a:t>Cost is the second variable we can consider adjusting. </a:t>
            </a:r>
            <a:endParaRPr lang="en-US" altLang="en-US" sz="2400" dirty="0"/>
          </a:p>
          <a:p>
            <a:pPr eaLnBrk="1" hangingPunct="1"/>
            <a:r>
              <a:rPr lang="en-US" altLang="en-US" sz="2400" dirty="0">
                <a:solidFill>
                  <a:srgbClr val="FF0000"/>
                </a:solidFill>
              </a:rPr>
              <a:t>Quality - </a:t>
            </a:r>
            <a:r>
              <a:rPr lang="en-US" sz="2400" b="0" i="0" dirty="0">
                <a:solidFill>
                  <a:srgbClr val="231F20"/>
                </a:solidFill>
                <a:effectLst/>
              </a:rPr>
              <a:t>The extreme philosophy of agile development allows some of the external quality issues to be sacrificed. In order for the system to be released on time, the customer may have to contend with some software bugs. If we want to meet our deadline, the user interface may not be perfect. We can make it better in a follow-up version.</a:t>
            </a:r>
            <a:r>
              <a:rPr lang="en-US" sz="2400" dirty="0"/>
              <a:t> </a:t>
            </a:r>
            <a:endParaRPr lang="en-US" altLang="en-US" sz="2400" dirty="0"/>
          </a:p>
          <a:p>
            <a:pPr eaLnBrk="1" hangingPunct="1"/>
            <a:r>
              <a:rPr lang="en-US" altLang="en-US" sz="2400" dirty="0">
                <a:solidFill>
                  <a:srgbClr val="FF0000"/>
                </a:solidFill>
              </a:rPr>
              <a:t>Scope - </a:t>
            </a:r>
            <a:r>
              <a:rPr lang="en-US" sz="2400" b="0" i="0" dirty="0">
                <a:solidFill>
                  <a:srgbClr val="231F20"/>
                </a:solidFill>
                <a:effectLst/>
              </a:rPr>
              <a:t>scope is determined by listening to customers and getting them to write down their stories. Then the stories are examined to see how much can be done in a given time to satisfy the customer.</a:t>
            </a:r>
            <a:r>
              <a:rPr lang="en-US" sz="2400" dirty="0"/>
              <a:t> </a:t>
            </a:r>
            <a:br>
              <a:rPr lang="en-US" sz="2400" dirty="0"/>
            </a:br>
            <a:endParaRPr lang="en-US" altLang="en-US" sz="2400" dirty="0"/>
          </a:p>
          <a:p>
            <a:pPr eaLnBrk="1" hangingPunct="1"/>
            <a:endParaRPr lang="en-US" altLang="en-US" sz="2400" dirty="0"/>
          </a:p>
        </p:txBody>
      </p:sp>
      <p:sp>
        <p:nvSpPr>
          <p:cNvPr id="4" name="Date Placeholder 3">
            <a:extLst>
              <a:ext uri="{FF2B5EF4-FFF2-40B4-BE49-F238E27FC236}">
                <a16:creationId xmlns:a16="http://schemas.microsoft.com/office/drawing/2014/main" id="{6FC28EDA-DF6B-44B0-B803-CB56AD43D938}"/>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E6513299-DA60-461B-A638-AABA6D617DA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BEE1C50E-348D-4065-815D-67A37680CABC}" type="slidenum">
              <a:rPr lang="en-US" altLang="en-US">
                <a:latin typeface="Tahoma" panose="020B0604030504040204" pitchFamily="34" charset="0"/>
              </a:rPr>
              <a:pPr eaLnBrk="1" hangingPunct="1"/>
              <a:t>31</a:t>
            </a:fld>
            <a:endParaRPr lang="en-US" altLang="en-US">
              <a:latin typeface="Tahoma" panose="020B060403050404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305B1E26-315D-4F00-A1D3-6FA5A1EB6CB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7" name="Slide Number Placeholder 5">
            <a:extLst>
              <a:ext uri="{FF2B5EF4-FFF2-40B4-BE49-F238E27FC236}">
                <a16:creationId xmlns:a16="http://schemas.microsoft.com/office/drawing/2014/main" id="{3EE594F5-1D5E-4138-BF8A-CE9042C3BD6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9FA6A8D-821B-408C-AB8F-2A8B32DFCF0D}" type="slidenum">
              <a:rPr lang="en-US" altLang="en-US">
                <a:latin typeface="Tahoma" panose="020B0604030504040204" pitchFamily="34" charset="0"/>
              </a:rPr>
              <a:pPr eaLnBrk="1" hangingPunct="1"/>
              <a:t>32</a:t>
            </a:fld>
            <a:endParaRPr lang="en-US" altLang="en-US">
              <a:latin typeface="Tahoma" panose="020B0604030504040204" pitchFamily="34" charset="0"/>
            </a:endParaRPr>
          </a:p>
        </p:txBody>
      </p:sp>
      <p:pic>
        <p:nvPicPr>
          <p:cNvPr id="47109" name="Picture 4">
            <a:extLst>
              <a:ext uri="{FF2B5EF4-FFF2-40B4-BE49-F238E27FC236}">
                <a16:creationId xmlns:a16="http://schemas.microsoft.com/office/drawing/2014/main" id="{AB6EDAE3-DC2E-4109-BF22-F0B3DE9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7124700" cy="687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a:extLst>
              <a:ext uri="{FF2B5EF4-FFF2-40B4-BE49-F238E27FC236}">
                <a16:creationId xmlns:a16="http://schemas.microsoft.com/office/drawing/2014/main" id="{5CB57A37-5F56-4503-82DD-804B97370B7F}"/>
              </a:ext>
            </a:extLst>
          </p:cNvPr>
          <p:cNvSpPr txBox="1">
            <a:spLocks noGrp="1"/>
          </p:cNvSpPr>
          <p:nvPr>
            <p:ph type="title"/>
          </p:nvPr>
        </p:nvSpPr>
        <p:spPr>
          <a:xfrm>
            <a:off x="304800" y="2274838"/>
            <a:ext cx="4953000" cy="2308324"/>
          </a:xfrm>
          <a:prstGeom prst="rect">
            <a:avLst/>
          </a:prstGeom>
          <a:noFill/>
        </p:spPr>
        <p:txBody>
          <a:bodyPr wrap="square">
            <a:spAutoFit/>
          </a:bodyPr>
          <a:lstStyle/>
          <a:p>
            <a:r>
              <a:rPr lang="en-US" sz="3200" dirty="0"/>
              <a:t>Agile core practices are interrelated</a:t>
            </a:r>
          </a:p>
          <a:p>
            <a:r>
              <a:rPr lang="en-US" sz="3200" dirty="0"/>
              <a:t>with agile modeling’s resources,</a:t>
            </a:r>
          </a:p>
          <a:p>
            <a:r>
              <a:rPr lang="en-US" sz="3200" dirty="0"/>
              <a:t>activities, and values.</a:t>
            </a:r>
            <a:endParaRPr lang="en-MY" sz="3200" dirty="0"/>
          </a:p>
        </p:txBody>
      </p:sp>
      <p:sp>
        <p:nvSpPr>
          <p:cNvPr id="8" name="Rectangle 7">
            <a:extLst>
              <a:ext uri="{FF2B5EF4-FFF2-40B4-BE49-F238E27FC236}">
                <a16:creationId xmlns:a16="http://schemas.microsoft.com/office/drawing/2014/main" id="{3BCDA81A-F988-4199-978D-CCD443378D34}"/>
              </a:ext>
            </a:extLst>
          </p:cNvPr>
          <p:cNvSpPr/>
          <p:nvPr/>
        </p:nvSpPr>
        <p:spPr>
          <a:xfrm>
            <a:off x="6934202" y="17206"/>
            <a:ext cx="2857500" cy="2274838"/>
          </a:xfrm>
          <a:custGeom>
            <a:avLst/>
            <a:gdLst>
              <a:gd name="connsiteX0" fmla="*/ 0 w 2857500"/>
              <a:gd name="connsiteY0" fmla="*/ 0 h 2274838"/>
              <a:gd name="connsiteX1" fmla="*/ 2857500 w 2857500"/>
              <a:gd name="connsiteY1" fmla="*/ 0 h 2274838"/>
              <a:gd name="connsiteX2" fmla="*/ 2857500 w 2857500"/>
              <a:gd name="connsiteY2" fmla="*/ 2274838 h 2274838"/>
              <a:gd name="connsiteX3" fmla="*/ 0 w 2857500"/>
              <a:gd name="connsiteY3" fmla="*/ 2274838 h 2274838"/>
              <a:gd name="connsiteX4" fmla="*/ 0 w 2857500"/>
              <a:gd name="connsiteY4" fmla="*/ 0 h 2274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0" h="2274838" extrusionOk="0">
                <a:moveTo>
                  <a:pt x="0" y="0"/>
                </a:moveTo>
                <a:cubicBezTo>
                  <a:pt x="1188545" y="-24885"/>
                  <a:pt x="1512632" y="-108337"/>
                  <a:pt x="2857500" y="0"/>
                </a:cubicBezTo>
                <a:cubicBezTo>
                  <a:pt x="2839890" y="708258"/>
                  <a:pt x="2992648" y="1254612"/>
                  <a:pt x="2857500" y="2274838"/>
                </a:cubicBezTo>
                <a:cubicBezTo>
                  <a:pt x="1555575" y="2263477"/>
                  <a:pt x="855486" y="2121964"/>
                  <a:pt x="0" y="2274838"/>
                </a:cubicBezTo>
                <a:cubicBezTo>
                  <a:pt x="-101747" y="1339623"/>
                  <a:pt x="-21535" y="1027465"/>
                  <a:pt x="0" y="0"/>
                </a:cubicBezTo>
                <a:close/>
              </a:path>
            </a:pathLst>
          </a:custGeom>
          <a:noFill/>
          <a:ln w="19050">
            <a:solidFill>
              <a:srgbClr val="00B0F0"/>
            </a:solidFill>
            <a:prstDash val="lgDash"/>
            <a:extLst>
              <a:ext uri="{C807C97D-BFC1-408E-A445-0C87EB9F89A2}">
                <ask:lineSketchStyleProps xmlns:ask="http://schemas.microsoft.com/office/drawing/2018/sketchyshapes" sd="321036785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690432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5D36200F-5CAE-4C76-A0A7-D79B1C137A93}"/>
              </a:ext>
            </a:extLst>
          </p:cNvPr>
          <p:cNvSpPr>
            <a:spLocks noGrp="1" noChangeArrowheads="1"/>
          </p:cNvSpPr>
          <p:nvPr>
            <p:ph type="title"/>
          </p:nvPr>
        </p:nvSpPr>
        <p:spPr/>
        <p:txBody>
          <a:bodyPr/>
          <a:lstStyle/>
          <a:p>
            <a:pPr eaLnBrk="1" hangingPunct="1"/>
            <a:r>
              <a:rPr lang="en-US" altLang="en-US"/>
              <a:t>Four Core Agile Practices</a:t>
            </a:r>
          </a:p>
        </p:txBody>
      </p:sp>
      <p:sp>
        <p:nvSpPr>
          <p:cNvPr id="46085" name="Rectangle 3">
            <a:extLst>
              <a:ext uri="{FF2B5EF4-FFF2-40B4-BE49-F238E27FC236}">
                <a16:creationId xmlns:a16="http://schemas.microsoft.com/office/drawing/2014/main" id="{908BF62E-7863-4468-8390-D0BD65302BA0}"/>
              </a:ext>
            </a:extLst>
          </p:cNvPr>
          <p:cNvSpPr>
            <a:spLocks noGrp="1" noChangeArrowheads="1"/>
          </p:cNvSpPr>
          <p:nvPr>
            <p:ph idx="1"/>
          </p:nvPr>
        </p:nvSpPr>
        <p:spPr>
          <a:xfrm>
            <a:off x="838200" y="1447800"/>
            <a:ext cx="10591800" cy="4729163"/>
          </a:xfrm>
        </p:spPr>
        <p:txBody>
          <a:bodyPr>
            <a:noAutofit/>
          </a:bodyPr>
          <a:lstStyle/>
          <a:p>
            <a:r>
              <a:rPr lang="en-US" altLang="en-US" sz="2400" dirty="0">
                <a:solidFill>
                  <a:srgbClr val="FF0000"/>
                </a:solidFill>
              </a:rPr>
              <a:t>Short releases - </a:t>
            </a:r>
            <a:r>
              <a:rPr lang="en-US" sz="2400" b="0" i="0" dirty="0">
                <a:solidFill>
                  <a:srgbClr val="231F20"/>
                </a:solidFill>
                <a:effectLst/>
              </a:rPr>
              <a:t>the development team compresses the time between releases of their product. Using the short release practice, they will shorten the release time by tackling the most important features first, releasing that system or product, and then improving it later.</a:t>
            </a:r>
            <a:r>
              <a:rPr lang="en-US" sz="2400" dirty="0"/>
              <a:t> </a:t>
            </a:r>
          </a:p>
          <a:p>
            <a:r>
              <a:rPr lang="en-US" altLang="en-US" sz="2400" dirty="0">
                <a:solidFill>
                  <a:srgbClr val="FF0000"/>
                </a:solidFill>
              </a:rPr>
              <a:t>40-hour work week - </a:t>
            </a:r>
            <a:r>
              <a:rPr lang="en-US" sz="2400" b="0" i="0" dirty="0">
                <a:solidFill>
                  <a:srgbClr val="231F20"/>
                </a:solidFill>
                <a:effectLst/>
              </a:rPr>
              <a:t>agile development teams purposely endorse a cultural core practice in </a:t>
            </a:r>
            <a:r>
              <a:rPr lang="en-US" sz="2400" i="0" dirty="0">
                <a:solidFill>
                  <a:srgbClr val="231F20"/>
                </a:solidFill>
                <a:effectLst/>
              </a:rPr>
              <a:t>which</a:t>
            </a:r>
            <a:r>
              <a:rPr lang="en-US" sz="2400" b="0" i="0" dirty="0">
                <a:solidFill>
                  <a:srgbClr val="231F20"/>
                </a:solidFill>
                <a:effectLst/>
              </a:rPr>
              <a:t> the team works intensely together during a typical 40-hour workweek.</a:t>
            </a:r>
            <a:r>
              <a:rPr lang="en-US" sz="2400" dirty="0"/>
              <a:t> </a:t>
            </a:r>
          </a:p>
          <a:p>
            <a:r>
              <a:rPr lang="en-US" altLang="en-US" sz="2400" dirty="0">
                <a:solidFill>
                  <a:srgbClr val="FF0000"/>
                </a:solidFill>
              </a:rPr>
              <a:t>Onsite customer - </a:t>
            </a:r>
            <a:r>
              <a:rPr lang="en-US" sz="2400" b="0" i="0" dirty="0">
                <a:solidFill>
                  <a:srgbClr val="231F20"/>
                </a:solidFill>
                <a:effectLst/>
              </a:rPr>
              <a:t>a user who is an expert in the business aspect of the systems</a:t>
            </a:r>
            <a:br>
              <a:rPr lang="en-US" sz="2400" b="0" i="0" dirty="0">
                <a:solidFill>
                  <a:srgbClr val="231F20"/>
                </a:solidFill>
                <a:effectLst/>
              </a:rPr>
            </a:br>
            <a:r>
              <a:rPr lang="en-US" sz="2400" b="0" i="0" dirty="0">
                <a:solidFill>
                  <a:srgbClr val="231F20"/>
                </a:solidFill>
                <a:effectLst/>
              </a:rPr>
              <a:t>development work is onsite during the development process. </a:t>
            </a:r>
          </a:p>
          <a:p>
            <a:pPr eaLnBrk="1" hangingPunct="1"/>
            <a:r>
              <a:rPr lang="en-US" altLang="en-US" sz="2400" dirty="0">
                <a:solidFill>
                  <a:srgbClr val="FF0000"/>
                </a:solidFill>
              </a:rPr>
              <a:t>Pair programming - </a:t>
            </a:r>
            <a:r>
              <a:rPr lang="en-US" sz="2400" b="0" i="0" dirty="0">
                <a:solidFill>
                  <a:srgbClr val="231F20"/>
                </a:solidFill>
                <a:effectLst/>
              </a:rPr>
              <a:t>. It means that you work with another programmer of your own choosing. You both do coding, you both run tests. Working with another programmer helps you clarify your thinking.</a:t>
            </a:r>
            <a:r>
              <a:rPr lang="en-US" sz="2400" dirty="0"/>
              <a:t> </a:t>
            </a:r>
            <a:br>
              <a:rPr lang="en-US" sz="2400" dirty="0"/>
            </a:br>
            <a:endParaRPr lang="en-US" altLang="en-US" sz="2400" dirty="0"/>
          </a:p>
        </p:txBody>
      </p:sp>
      <p:sp>
        <p:nvSpPr>
          <p:cNvPr id="4" name="Date Placeholder 3">
            <a:extLst>
              <a:ext uri="{FF2B5EF4-FFF2-40B4-BE49-F238E27FC236}">
                <a16:creationId xmlns:a16="http://schemas.microsoft.com/office/drawing/2014/main" id="{E5290C19-E186-475A-BE91-0EAF0B9242C0}"/>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0B16CAFD-DC65-40C5-A245-D8A71F5A33A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4F542702-7344-443B-87B5-8D1F56A04881}" type="slidenum">
              <a:rPr lang="en-US" altLang="en-US">
                <a:latin typeface="Tahoma" panose="020B0604030504040204" pitchFamily="34" charset="0"/>
              </a:rPr>
              <a:pPr eaLnBrk="1" hangingPunct="1"/>
              <a:t>33</a:t>
            </a:fld>
            <a:endParaRPr lang="en-US" altLang="en-US">
              <a:latin typeface="Tahoma" panose="020B060403050404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305B1E26-315D-4F00-A1D3-6FA5A1EB6CB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7" name="Slide Number Placeholder 5">
            <a:extLst>
              <a:ext uri="{FF2B5EF4-FFF2-40B4-BE49-F238E27FC236}">
                <a16:creationId xmlns:a16="http://schemas.microsoft.com/office/drawing/2014/main" id="{3EE594F5-1D5E-4138-BF8A-CE9042C3BD6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99FA6A8D-821B-408C-AB8F-2A8B32DFCF0D}" type="slidenum">
              <a:rPr lang="en-US" altLang="en-US">
                <a:latin typeface="Tahoma" panose="020B0604030504040204" pitchFamily="34" charset="0"/>
              </a:rPr>
              <a:pPr eaLnBrk="1" hangingPunct="1"/>
              <a:t>34</a:t>
            </a:fld>
            <a:endParaRPr lang="en-US" altLang="en-US">
              <a:latin typeface="Tahoma" panose="020B0604030504040204" pitchFamily="34" charset="0"/>
            </a:endParaRPr>
          </a:p>
        </p:txBody>
      </p:sp>
      <p:pic>
        <p:nvPicPr>
          <p:cNvPr id="47109" name="Picture 4">
            <a:extLst>
              <a:ext uri="{FF2B5EF4-FFF2-40B4-BE49-F238E27FC236}">
                <a16:creationId xmlns:a16="http://schemas.microsoft.com/office/drawing/2014/main" id="{AB6EDAE3-DC2E-4109-BF22-F0B3DE92C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7124700" cy="687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a:extLst>
              <a:ext uri="{FF2B5EF4-FFF2-40B4-BE49-F238E27FC236}">
                <a16:creationId xmlns:a16="http://schemas.microsoft.com/office/drawing/2014/main" id="{5CB57A37-5F56-4503-82DD-804B97370B7F}"/>
              </a:ext>
            </a:extLst>
          </p:cNvPr>
          <p:cNvSpPr txBox="1">
            <a:spLocks noGrp="1"/>
          </p:cNvSpPr>
          <p:nvPr>
            <p:ph type="title"/>
          </p:nvPr>
        </p:nvSpPr>
        <p:spPr>
          <a:xfrm>
            <a:off x="304800" y="2274838"/>
            <a:ext cx="4953000" cy="2308324"/>
          </a:xfrm>
          <a:prstGeom prst="rect">
            <a:avLst/>
          </a:prstGeom>
          <a:noFill/>
        </p:spPr>
        <p:txBody>
          <a:bodyPr wrap="square">
            <a:spAutoFit/>
          </a:bodyPr>
          <a:lstStyle/>
          <a:p>
            <a:r>
              <a:rPr lang="en-US" sz="3200" dirty="0"/>
              <a:t>Agile core practices are interrelated</a:t>
            </a:r>
          </a:p>
          <a:p>
            <a:r>
              <a:rPr lang="en-US" sz="3200" dirty="0"/>
              <a:t>with agile modeling’s resources,</a:t>
            </a:r>
          </a:p>
          <a:p>
            <a:r>
              <a:rPr lang="en-US" sz="3200" dirty="0"/>
              <a:t>activities, and values.</a:t>
            </a:r>
            <a:endParaRPr lang="en-MY" sz="3200" dirty="0"/>
          </a:p>
        </p:txBody>
      </p:sp>
    </p:spTree>
    <p:extLst>
      <p:ext uri="{BB962C8B-B14F-4D97-AF65-F5344CB8AC3E}">
        <p14:creationId xmlns:p14="http://schemas.microsoft.com/office/powerpoint/2010/main" val="3508216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14FCE6BD-5115-4E40-9234-D598FB08BDB7}"/>
              </a:ext>
            </a:extLst>
          </p:cNvPr>
          <p:cNvSpPr>
            <a:spLocks noGrp="1" noChangeArrowheads="1"/>
          </p:cNvSpPr>
          <p:nvPr>
            <p:ph type="title"/>
          </p:nvPr>
        </p:nvSpPr>
        <p:spPr/>
        <p:txBody>
          <a:bodyPr/>
          <a:lstStyle/>
          <a:p>
            <a:pPr algn="ctr" eaLnBrk="1" hangingPunct="1"/>
            <a:r>
              <a:rPr lang="en-US" altLang="en-US" sz="4000" dirty="0"/>
              <a:t>The Agile Development Process</a:t>
            </a:r>
          </a:p>
        </p:txBody>
      </p:sp>
      <p:sp>
        <p:nvSpPr>
          <p:cNvPr id="48133" name="Rectangle 3">
            <a:extLst>
              <a:ext uri="{FF2B5EF4-FFF2-40B4-BE49-F238E27FC236}">
                <a16:creationId xmlns:a16="http://schemas.microsoft.com/office/drawing/2014/main" id="{8F7E35F3-6ACB-46F2-8A1A-92C86D5FE771}"/>
              </a:ext>
            </a:extLst>
          </p:cNvPr>
          <p:cNvSpPr>
            <a:spLocks noGrp="1" noChangeArrowheads="1"/>
          </p:cNvSpPr>
          <p:nvPr>
            <p:ph idx="1"/>
          </p:nvPr>
        </p:nvSpPr>
        <p:spPr/>
        <p:txBody>
          <a:bodyPr/>
          <a:lstStyle/>
          <a:p>
            <a:pPr eaLnBrk="1" hangingPunct="1">
              <a:lnSpc>
                <a:spcPct val="90000"/>
              </a:lnSpc>
            </a:pPr>
            <a:r>
              <a:rPr lang="en-US" altLang="en-US" dirty="0"/>
              <a:t>Listen for user stories</a:t>
            </a:r>
          </a:p>
          <a:p>
            <a:pPr eaLnBrk="1" hangingPunct="1">
              <a:lnSpc>
                <a:spcPct val="90000"/>
              </a:lnSpc>
            </a:pPr>
            <a:r>
              <a:rPr lang="en-US" altLang="en-US" dirty="0"/>
              <a:t>Draw a logical workflow model</a:t>
            </a:r>
          </a:p>
          <a:p>
            <a:pPr eaLnBrk="1" hangingPunct="1">
              <a:lnSpc>
                <a:spcPct val="90000"/>
              </a:lnSpc>
            </a:pPr>
            <a:r>
              <a:rPr lang="en-US" altLang="en-US" dirty="0"/>
              <a:t>Create new user stories based on the logical model</a:t>
            </a:r>
          </a:p>
          <a:p>
            <a:pPr eaLnBrk="1" hangingPunct="1">
              <a:lnSpc>
                <a:spcPct val="90000"/>
              </a:lnSpc>
            </a:pPr>
            <a:r>
              <a:rPr lang="en-US" altLang="en-US" dirty="0"/>
              <a:t>Develop some display prototypes</a:t>
            </a:r>
          </a:p>
          <a:p>
            <a:pPr eaLnBrk="1" hangingPunct="1">
              <a:lnSpc>
                <a:spcPct val="90000"/>
              </a:lnSpc>
            </a:pPr>
            <a:r>
              <a:rPr lang="en-US" altLang="en-US" dirty="0"/>
              <a:t>Create a physical data model using feedback from the prototypes and logical workflow diagrams</a:t>
            </a:r>
          </a:p>
          <a:p>
            <a:pPr lvl="1" eaLnBrk="1" hangingPunct="1">
              <a:lnSpc>
                <a:spcPct val="90000"/>
              </a:lnSpc>
            </a:pPr>
            <a:endParaRPr lang="en-US" altLang="en-US" dirty="0"/>
          </a:p>
        </p:txBody>
      </p:sp>
      <p:sp>
        <p:nvSpPr>
          <p:cNvPr id="4" name="Date Placeholder 3">
            <a:extLst>
              <a:ext uri="{FF2B5EF4-FFF2-40B4-BE49-F238E27FC236}">
                <a16:creationId xmlns:a16="http://schemas.microsoft.com/office/drawing/2014/main" id="{8655F12B-28A4-4CB0-940E-4CD8D0C1C063}"/>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5E1E7775-7791-4980-B820-19E46A5EEFB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2510A79B-D488-49A3-9D5C-117175AAF0CD}" type="slidenum">
              <a:rPr lang="en-US" altLang="en-US">
                <a:latin typeface="Tahoma" panose="020B0604030504040204" pitchFamily="34" charset="0"/>
              </a:rPr>
              <a:pPr eaLnBrk="1" hangingPunct="1"/>
              <a:t>35</a:t>
            </a:fld>
            <a:endParaRPr lang="en-US" altLang="en-US">
              <a:latin typeface="Tahom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50570096-FEEE-4BBB-9218-9439D5229287}"/>
              </a:ext>
            </a:extLst>
          </p:cNvPr>
          <p:cNvSpPr>
            <a:spLocks noGrp="1" noChangeArrowheads="1"/>
          </p:cNvSpPr>
          <p:nvPr>
            <p:ph type="title"/>
          </p:nvPr>
        </p:nvSpPr>
        <p:spPr/>
        <p:txBody>
          <a:bodyPr/>
          <a:lstStyle/>
          <a:p>
            <a:pPr eaLnBrk="1" hangingPunct="1"/>
            <a:r>
              <a:rPr lang="en-US" altLang="en-US"/>
              <a:t>Writing User Stories</a:t>
            </a:r>
          </a:p>
        </p:txBody>
      </p:sp>
      <p:sp>
        <p:nvSpPr>
          <p:cNvPr id="49157" name="Rectangle 3">
            <a:extLst>
              <a:ext uri="{FF2B5EF4-FFF2-40B4-BE49-F238E27FC236}">
                <a16:creationId xmlns:a16="http://schemas.microsoft.com/office/drawing/2014/main" id="{AF8E46DD-96DF-4B23-A496-9984979B54D0}"/>
              </a:ext>
            </a:extLst>
          </p:cNvPr>
          <p:cNvSpPr>
            <a:spLocks noGrp="1" noChangeArrowheads="1"/>
          </p:cNvSpPr>
          <p:nvPr>
            <p:ph idx="1"/>
          </p:nvPr>
        </p:nvSpPr>
        <p:spPr/>
        <p:txBody>
          <a:bodyPr/>
          <a:lstStyle/>
          <a:p>
            <a:pPr eaLnBrk="1" hangingPunct="1"/>
            <a:r>
              <a:rPr lang="en-US" altLang="en-US"/>
              <a:t>Spoken interaction between developers and users</a:t>
            </a:r>
          </a:p>
          <a:p>
            <a:pPr eaLnBrk="1" hangingPunct="1"/>
            <a:r>
              <a:rPr lang="en-US" altLang="en-US"/>
              <a:t>Seeking first and foremost to identify valuable business user requirements</a:t>
            </a:r>
          </a:p>
          <a:p>
            <a:pPr eaLnBrk="1" hangingPunct="1"/>
            <a:r>
              <a:rPr lang="en-US" altLang="en-US"/>
              <a:t>The goal is prevention of misunderstandings or misinterpretations of user requirements</a:t>
            </a:r>
          </a:p>
        </p:txBody>
      </p:sp>
      <p:sp>
        <p:nvSpPr>
          <p:cNvPr id="4" name="Date Placeholder 3">
            <a:extLst>
              <a:ext uri="{FF2B5EF4-FFF2-40B4-BE49-F238E27FC236}">
                <a16:creationId xmlns:a16="http://schemas.microsoft.com/office/drawing/2014/main" id="{FD99CEE7-FC48-44B5-85EC-C3E888ABE7C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751D7A4C-BC5C-4D9B-848E-1FF806B96DF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0FD1E433-E12D-402D-B202-832BE3B72CDF}" type="slidenum">
              <a:rPr lang="en-US" altLang="en-US">
                <a:latin typeface="Tahoma" panose="020B0604030504040204" pitchFamily="34" charset="0"/>
              </a:rPr>
              <a:pPr eaLnBrk="1" hangingPunct="1"/>
              <a:t>36</a:t>
            </a:fld>
            <a:endParaRPr lang="en-US" altLang="en-US">
              <a:latin typeface="Tahom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E10B597D-DCD8-4F73-8B3A-5B2B335F0B75}"/>
              </a:ext>
            </a:extLst>
          </p:cNvPr>
          <p:cNvSpPr>
            <a:spLocks noGrp="1" noChangeArrowheads="1"/>
          </p:cNvSpPr>
          <p:nvPr>
            <p:ph type="title"/>
          </p:nvPr>
        </p:nvSpPr>
        <p:spPr/>
        <p:txBody>
          <a:bodyPr/>
          <a:lstStyle/>
          <a:p>
            <a:pPr eaLnBrk="1" hangingPunct="1"/>
            <a:r>
              <a:rPr lang="en-US" altLang="en-US" sz="4000"/>
              <a:t>User Stories Can Be Recorded on Cards</a:t>
            </a:r>
            <a:r>
              <a:rPr lang="en-US" altLang="en-US" sz="2400"/>
              <a:t> (Figure 6.6)</a:t>
            </a:r>
          </a:p>
        </p:txBody>
      </p:sp>
      <p:pic>
        <p:nvPicPr>
          <p:cNvPr id="50181" name="Picture 6">
            <a:extLst>
              <a:ext uri="{FF2B5EF4-FFF2-40B4-BE49-F238E27FC236}">
                <a16:creationId xmlns:a16="http://schemas.microsoft.com/office/drawing/2014/main" id="{67A2EFFF-E652-4EB1-8652-5FB97F0D3F0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7400" y="1828801"/>
            <a:ext cx="8458200" cy="3959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0FB59530-C35F-4316-99E8-D55F1DB71182}"/>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BFF18A12-F7FB-4129-A812-B22EEEE74580}"/>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A8783840-4C54-414B-AF3E-CED94001350C}" type="slidenum">
              <a:rPr lang="en-US" altLang="en-US">
                <a:latin typeface="Tahoma" panose="020B0604030504040204" pitchFamily="34" charset="0"/>
              </a:rPr>
              <a:pPr eaLnBrk="1" hangingPunct="1"/>
              <a:t>37</a:t>
            </a:fld>
            <a:endParaRPr lang="en-US" altLang="en-US">
              <a:latin typeface="Tahoma" panose="020B060403050404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a:extLst>
              <a:ext uri="{FF2B5EF4-FFF2-40B4-BE49-F238E27FC236}">
                <a16:creationId xmlns:a16="http://schemas.microsoft.com/office/drawing/2014/main" id="{CE9899F7-60DA-4C8E-BF67-36732844373A}"/>
              </a:ext>
            </a:extLst>
          </p:cNvPr>
          <p:cNvSpPr>
            <a:spLocks noGrp="1" noChangeArrowheads="1"/>
          </p:cNvSpPr>
          <p:nvPr>
            <p:ph type="title"/>
          </p:nvPr>
        </p:nvSpPr>
        <p:spPr/>
        <p:txBody>
          <a:bodyPr/>
          <a:lstStyle/>
          <a:p>
            <a:pPr algn="ctr" eaLnBrk="1" hangingPunct="1"/>
            <a:r>
              <a:rPr lang="en-US" altLang="en-US" dirty="0"/>
              <a:t>Scrum</a:t>
            </a:r>
          </a:p>
        </p:txBody>
      </p:sp>
      <p:sp>
        <p:nvSpPr>
          <p:cNvPr id="51205" name="Rectangle 3">
            <a:extLst>
              <a:ext uri="{FF2B5EF4-FFF2-40B4-BE49-F238E27FC236}">
                <a16:creationId xmlns:a16="http://schemas.microsoft.com/office/drawing/2014/main" id="{82EF5C69-4809-4EF2-A1FE-32441049C50D}"/>
              </a:ext>
            </a:extLst>
          </p:cNvPr>
          <p:cNvSpPr>
            <a:spLocks noGrp="1" noChangeArrowheads="1"/>
          </p:cNvSpPr>
          <p:nvPr>
            <p:ph idx="1"/>
          </p:nvPr>
        </p:nvSpPr>
        <p:spPr>
          <a:xfrm>
            <a:off x="838200" y="1371601"/>
            <a:ext cx="5257800" cy="4800599"/>
          </a:xfrm>
        </p:spPr>
        <p:txBody>
          <a:bodyPr>
            <a:normAutofit/>
          </a:bodyPr>
          <a:lstStyle/>
          <a:p>
            <a:pPr eaLnBrk="1" hangingPunct="1">
              <a:spcBef>
                <a:spcPts val="0"/>
              </a:spcBef>
            </a:pPr>
            <a:r>
              <a:rPr lang="en-US" altLang="en-US" sz="2400" dirty="0"/>
              <a:t>Begin the project with a high-level plan that can be changed on the fly</a:t>
            </a:r>
          </a:p>
          <a:p>
            <a:pPr eaLnBrk="1" hangingPunct="1">
              <a:spcBef>
                <a:spcPts val="0"/>
              </a:spcBef>
            </a:pPr>
            <a:r>
              <a:rPr lang="en-US" altLang="en-US" sz="2400" dirty="0"/>
              <a:t>Success of the project is most important</a:t>
            </a:r>
          </a:p>
          <a:p>
            <a:pPr eaLnBrk="1" hangingPunct="1">
              <a:spcBef>
                <a:spcPts val="0"/>
              </a:spcBef>
            </a:pPr>
            <a:r>
              <a:rPr lang="en-US" altLang="en-US" sz="2400" dirty="0"/>
              <a:t>Individual success is secondary</a:t>
            </a:r>
          </a:p>
          <a:p>
            <a:pPr eaLnBrk="1" hangingPunct="1">
              <a:spcBef>
                <a:spcPts val="0"/>
              </a:spcBef>
            </a:pPr>
            <a:r>
              <a:rPr lang="en-US" altLang="en-US" sz="2400" dirty="0"/>
              <a:t>Project leader has some (not much) influence on the detail</a:t>
            </a:r>
          </a:p>
          <a:p>
            <a:pPr eaLnBrk="1" hangingPunct="1">
              <a:spcBef>
                <a:spcPts val="0"/>
              </a:spcBef>
            </a:pPr>
            <a:r>
              <a:rPr lang="en-US" altLang="en-US" sz="2400" dirty="0"/>
              <a:t>Systems team works within a strict time frame</a:t>
            </a:r>
          </a:p>
        </p:txBody>
      </p:sp>
      <p:sp>
        <p:nvSpPr>
          <p:cNvPr id="6" name="Slide Number Placeholder 5">
            <a:extLst>
              <a:ext uri="{FF2B5EF4-FFF2-40B4-BE49-F238E27FC236}">
                <a16:creationId xmlns:a16="http://schemas.microsoft.com/office/drawing/2014/main" id="{99F4B5D9-BCD1-4167-9A85-E553D764D34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08B6DC8E-34F6-495A-ACA0-F0D681CD69D7}" type="slidenum">
              <a:rPr lang="en-US" altLang="en-US">
                <a:latin typeface="Tahoma" panose="020B0604030504040204" pitchFamily="34" charset="0"/>
              </a:rPr>
              <a:pPr eaLnBrk="1" hangingPunct="1"/>
              <a:t>38</a:t>
            </a:fld>
            <a:endParaRPr lang="en-US" altLang="en-US">
              <a:latin typeface="Tahoma" panose="020B0604030504040204" pitchFamily="34" charset="0"/>
            </a:endParaRPr>
          </a:p>
        </p:txBody>
      </p:sp>
      <p:pic>
        <p:nvPicPr>
          <p:cNvPr id="8" name="Picture 7">
            <a:extLst>
              <a:ext uri="{FF2B5EF4-FFF2-40B4-BE49-F238E27FC236}">
                <a16:creationId xmlns:a16="http://schemas.microsoft.com/office/drawing/2014/main" id="{7792822C-C9D5-4120-96B9-350D98F1B13E}"/>
              </a:ext>
            </a:extLst>
          </p:cNvPr>
          <p:cNvPicPr>
            <a:picLocks noChangeAspect="1"/>
          </p:cNvPicPr>
          <p:nvPr/>
        </p:nvPicPr>
        <p:blipFill>
          <a:blip r:embed="rId3"/>
          <a:stretch>
            <a:fillRect/>
          </a:stretch>
        </p:blipFill>
        <p:spPr>
          <a:xfrm>
            <a:off x="4692651" y="2976716"/>
            <a:ext cx="7499349" cy="3749675"/>
          </a:xfrm>
          <a:prstGeom prst="rect">
            <a:avLst/>
          </a:prstGeom>
        </p:spPr>
      </p:pic>
      <p:sp>
        <p:nvSpPr>
          <p:cNvPr id="9" name="TextBox 8">
            <a:extLst>
              <a:ext uri="{FF2B5EF4-FFF2-40B4-BE49-F238E27FC236}">
                <a16:creationId xmlns:a16="http://schemas.microsoft.com/office/drawing/2014/main" id="{BAD85212-0F45-45D5-819B-8EFE38ED622A}"/>
              </a:ext>
            </a:extLst>
          </p:cNvPr>
          <p:cNvSpPr txBox="1"/>
          <p:nvPr/>
        </p:nvSpPr>
        <p:spPr>
          <a:xfrm>
            <a:off x="5298034" y="6354246"/>
            <a:ext cx="6097656" cy="369332"/>
          </a:xfrm>
          <a:prstGeom prst="rect">
            <a:avLst/>
          </a:prstGeom>
          <a:noFill/>
        </p:spPr>
        <p:txBody>
          <a:bodyPr wrap="square">
            <a:spAutoFit/>
          </a:bodyPr>
          <a:lstStyle/>
          <a:p>
            <a:r>
              <a:rPr lang="en-MY" dirty="0"/>
              <a:t>https://www.scrum.org/resources/what-is-scrum</a:t>
            </a:r>
          </a:p>
        </p:txBody>
      </p:sp>
      <p:pic>
        <p:nvPicPr>
          <p:cNvPr id="3" name="Picture 2">
            <a:extLst>
              <a:ext uri="{FF2B5EF4-FFF2-40B4-BE49-F238E27FC236}">
                <a16:creationId xmlns:a16="http://schemas.microsoft.com/office/drawing/2014/main" id="{4777F2FB-F188-4558-8BB4-73175F84145C}"/>
              </a:ext>
            </a:extLst>
          </p:cNvPr>
          <p:cNvPicPr>
            <a:picLocks noChangeAspect="1"/>
          </p:cNvPicPr>
          <p:nvPr/>
        </p:nvPicPr>
        <p:blipFill>
          <a:blip r:embed="rId4"/>
          <a:stretch>
            <a:fillRect/>
          </a:stretch>
        </p:blipFill>
        <p:spPr>
          <a:xfrm>
            <a:off x="6115664" y="1315109"/>
            <a:ext cx="4906093" cy="18637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a:extLst>
              <a:ext uri="{FF2B5EF4-FFF2-40B4-BE49-F238E27FC236}">
                <a16:creationId xmlns:a16="http://schemas.microsoft.com/office/drawing/2014/main" id="{E87E25D9-309B-486F-8F42-946D77C7F482}"/>
              </a:ext>
            </a:extLst>
          </p:cNvPr>
          <p:cNvSpPr>
            <a:spLocks noGrp="1" noChangeArrowheads="1"/>
          </p:cNvSpPr>
          <p:nvPr>
            <p:ph type="title"/>
          </p:nvPr>
        </p:nvSpPr>
        <p:spPr/>
        <p:txBody>
          <a:bodyPr/>
          <a:lstStyle/>
          <a:p>
            <a:pPr algn="ctr" eaLnBrk="1" hangingPunct="1"/>
            <a:r>
              <a:rPr lang="en-US" altLang="en-US" dirty="0"/>
              <a:t>Scrum</a:t>
            </a:r>
          </a:p>
        </p:txBody>
      </p:sp>
      <p:sp>
        <p:nvSpPr>
          <p:cNvPr id="52229" name="Rectangle 3">
            <a:extLst>
              <a:ext uri="{FF2B5EF4-FFF2-40B4-BE49-F238E27FC236}">
                <a16:creationId xmlns:a16="http://schemas.microsoft.com/office/drawing/2014/main" id="{9BBB7E60-7E7B-4782-B543-F7C3C0131021}"/>
              </a:ext>
            </a:extLst>
          </p:cNvPr>
          <p:cNvSpPr>
            <a:spLocks noGrp="1" noChangeArrowheads="1"/>
          </p:cNvSpPr>
          <p:nvPr>
            <p:ph idx="1"/>
          </p:nvPr>
        </p:nvSpPr>
        <p:spPr/>
        <p:txBody>
          <a:bodyPr>
            <a:normAutofit/>
          </a:bodyPr>
          <a:lstStyle/>
          <a:p>
            <a:pPr eaLnBrk="1" hangingPunct="1"/>
            <a:r>
              <a:rPr lang="en-US" altLang="en-US" sz="2400" dirty="0"/>
              <a:t>Product backlog</a:t>
            </a:r>
          </a:p>
          <a:p>
            <a:pPr eaLnBrk="1" hangingPunct="1"/>
            <a:r>
              <a:rPr lang="en-US" altLang="en-US" sz="2400" dirty="0"/>
              <a:t>Sprint backlog</a:t>
            </a:r>
          </a:p>
          <a:p>
            <a:pPr eaLnBrk="1" hangingPunct="1"/>
            <a:r>
              <a:rPr lang="en-US" altLang="en-US" sz="2400" dirty="0"/>
              <a:t>Sprint</a:t>
            </a:r>
          </a:p>
          <a:p>
            <a:pPr eaLnBrk="1" hangingPunct="1"/>
            <a:r>
              <a:rPr lang="en-US" altLang="en-US" sz="2400" dirty="0"/>
              <a:t>Daily scrum</a:t>
            </a:r>
          </a:p>
          <a:p>
            <a:pPr eaLnBrk="1" hangingPunct="1"/>
            <a:r>
              <a:rPr lang="en-US" altLang="en-US" sz="2400" dirty="0"/>
              <a:t>Demo</a:t>
            </a:r>
          </a:p>
        </p:txBody>
      </p:sp>
      <p:sp>
        <p:nvSpPr>
          <p:cNvPr id="4" name="Date Placeholder 3">
            <a:extLst>
              <a:ext uri="{FF2B5EF4-FFF2-40B4-BE49-F238E27FC236}">
                <a16:creationId xmlns:a16="http://schemas.microsoft.com/office/drawing/2014/main" id="{159C907B-307D-4C89-8177-FA31AAAA280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35940B37-7938-4949-9733-FAB8E950E0B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314D500-255A-4917-A3B0-1FEF4D1E5847}" type="slidenum">
              <a:rPr lang="en-US" altLang="en-US">
                <a:latin typeface="Tahoma" panose="020B0604030504040204" pitchFamily="34" charset="0"/>
              </a:rPr>
              <a:pPr eaLnBrk="1" hangingPunct="1"/>
              <a:t>39</a:t>
            </a:fld>
            <a:endParaRPr lang="en-US" altLang="en-US">
              <a:latin typeface="Tahoma" panose="020B0604030504040204" pitchFamily="34" charset="0"/>
            </a:endParaRPr>
          </a:p>
        </p:txBody>
      </p:sp>
      <p:pic>
        <p:nvPicPr>
          <p:cNvPr id="2" name="Picture 1">
            <a:extLst>
              <a:ext uri="{FF2B5EF4-FFF2-40B4-BE49-F238E27FC236}">
                <a16:creationId xmlns:a16="http://schemas.microsoft.com/office/drawing/2014/main" id="{92BBDF6D-E7F1-4092-916E-722AF8EF4AF9}"/>
              </a:ext>
            </a:extLst>
          </p:cNvPr>
          <p:cNvPicPr>
            <a:picLocks noChangeAspect="1"/>
          </p:cNvPicPr>
          <p:nvPr/>
        </p:nvPicPr>
        <p:blipFill>
          <a:blip r:embed="rId3"/>
          <a:stretch>
            <a:fillRect/>
          </a:stretch>
        </p:blipFill>
        <p:spPr>
          <a:xfrm>
            <a:off x="3226825" y="1313982"/>
            <a:ext cx="8987298" cy="4493649"/>
          </a:xfrm>
          <a:prstGeom prst="rect">
            <a:avLst/>
          </a:prstGeom>
        </p:spPr>
      </p:pic>
      <p:sp>
        <p:nvSpPr>
          <p:cNvPr id="8" name="TextBox 7">
            <a:extLst>
              <a:ext uri="{FF2B5EF4-FFF2-40B4-BE49-F238E27FC236}">
                <a16:creationId xmlns:a16="http://schemas.microsoft.com/office/drawing/2014/main" id="{1C99C612-C4B6-4E7C-99D6-BB63675A4D2E}"/>
              </a:ext>
            </a:extLst>
          </p:cNvPr>
          <p:cNvSpPr txBox="1"/>
          <p:nvPr/>
        </p:nvSpPr>
        <p:spPr>
          <a:xfrm>
            <a:off x="5561772" y="5438299"/>
            <a:ext cx="6097656" cy="369332"/>
          </a:xfrm>
          <a:prstGeom prst="rect">
            <a:avLst/>
          </a:prstGeom>
          <a:noFill/>
        </p:spPr>
        <p:txBody>
          <a:bodyPr wrap="square">
            <a:spAutoFit/>
          </a:bodyPr>
          <a:lstStyle/>
          <a:p>
            <a:r>
              <a:rPr lang="en-MY" dirty="0"/>
              <a:t>https://www.scrum.org/resources/what-is-scrum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7471AA4C-AC98-46E3-B683-07A6378498D0}"/>
              </a:ext>
            </a:extLst>
          </p:cNvPr>
          <p:cNvSpPr>
            <a:spLocks noGrp="1" noChangeArrowheads="1"/>
          </p:cNvSpPr>
          <p:nvPr>
            <p:ph type="title"/>
          </p:nvPr>
        </p:nvSpPr>
        <p:spPr/>
        <p:txBody>
          <a:bodyPr/>
          <a:lstStyle/>
          <a:p>
            <a:pPr algn="ctr" eaLnBrk="1" hangingPunct="1"/>
            <a:r>
              <a:rPr lang="en-US" altLang="en-US" dirty="0"/>
              <a:t>Major Topics</a:t>
            </a:r>
          </a:p>
        </p:txBody>
      </p:sp>
      <p:graphicFrame>
        <p:nvGraphicFramePr>
          <p:cNvPr id="2" name="Content Placeholder 1">
            <a:extLst>
              <a:ext uri="{FF2B5EF4-FFF2-40B4-BE49-F238E27FC236}">
                <a16:creationId xmlns:a16="http://schemas.microsoft.com/office/drawing/2014/main" id="{507713F1-24FD-4F6D-A055-B79D2E617B75}"/>
              </a:ext>
            </a:extLst>
          </p:cNvPr>
          <p:cNvGraphicFramePr>
            <a:graphicFrameLocks noGrp="1"/>
          </p:cNvGraphicFramePr>
          <p:nvPr>
            <p:ph idx="1"/>
            <p:extLst>
              <p:ext uri="{D42A27DB-BD31-4B8C-83A1-F6EECF244321}">
                <p14:modId xmlns:p14="http://schemas.microsoft.com/office/powerpoint/2010/main" val="1603487475"/>
              </p:ext>
            </p:extLst>
          </p:nvPr>
        </p:nvGraphicFramePr>
        <p:xfrm>
          <a:off x="838200" y="1825626"/>
          <a:ext cx="3200400" cy="1787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852BD8AD-39D1-4A44-878E-716F4BA87677}"/>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CBE31425-C234-4B01-BE70-A5098DB62FE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1EB004E-E9E0-46CC-94BF-81253440BF32}" type="slidenum">
              <a:rPr lang="en-US" altLang="en-US">
                <a:latin typeface="Tahoma" panose="020B0604030504040204" pitchFamily="34" charset="0"/>
              </a:rPr>
              <a:pPr eaLnBrk="1" hangingPunct="1"/>
              <a:t>4</a:t>
            </a:fld>
            <a:endParaRPr lang="en-US" altLang="en-US">
              <a:latin typeface="Tahoma" panose="020B060403050404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a:extLst>
              <a:ext uri="{FF2B5EF4-FFF2-40B4-BE49-F238E27FC236}">
                <a16:creationId xmlns:a16="http://schemas.microsoft.com/office/drawing/2014/main" id="{D8FF294B-4728-4454-8F6D-AB21AA091CD2}"/>
              </a:ext>
            </a:extLst>
          </p:cNvPr>
          <p:cNvSpPr>
            <a:spLocks noGrp="1" noChangeArrowheads="1"/>
          </p:cNvSpPr>
          <p:nvPr>
            <p:ph type="title"/>
          </p:nvPr>
        </p:nvSpPr>
        <p:spPr/>
        <p:txBody>
          <a:bodyPr/>
          <a:lstStyle/>
          <a:p>
            <a:pPr algn="ctr" eaLnBrk="1" hangingPunct="1"/>
            <a:r>
              <a:rPr lang="en-US" altLang="en-US" sz="4000" dirty="0"/>
              <a:t>Lessons Learned from Agile Modeling</a:t>
            </a:r>
          </a:p>
        </p:txBody>
      </p:sp>
      <p:sp>
        <p:nvSpPr>
          <p:cNvPr id="53253" name="Rectangle 3">
            <a:extLst>
              <a:ext uri="{FF2B5EF4-FFF2-40B4-BE49-F238E27FC236}">
                <a16:creationId xmlns:a16="http://schemas.microsoft.com/office/drawing/2014/main" id="{EE037C47-3F1B-4EB0-8F1D-7681C2FBD90D}"/>
              </a:ext>
            </a:extLst>
          </p:cNvPr>
          <p:cNvSpPr>
            <a:spLocks noGrp="1" noChangeArrowheads="1"/>
          </p:cNvSpPr>
          <p:nvPr>
            <p:ph idx="1"/>
          </p:nvPr>
        </p:nvSpPr>
        <p:spPr>
          <a:xfrm>
            <a:off x="838200" y="1825625"/>
            <a:ext cx="5181600" cy="4351338"/>
          </a:xfrm>
        </p:spPr>
        <p:txBody>
          <a:bodyPr>
            <a:normAutofit fontScale="92500" lnSpcReduction="20000"/>
          </a:bodyPr>
          <a:lstStyle/>
          <a:p>
            <a:pPr eaLnBrk="1" hangingPunct="1"/>
            <a:r>
              <a:rPr lang="en-US" altLang="en-US" dirty="0">
                <a:solidFill>
                  <a:srgbClr val="FF0000"/>
                </a:solidFill>
              </a:rPr>
              <a:t>Short releases </a:t>
            </a:r>
            <a:r>
              <a:rPr lang="en-US" altLang="en-US" dirty="0"/>
              <a:t>allow the system to evolve</a:t>
            </a:r>
          </a:p>
          <a:p>
            <a:pPr eaLnBrk="1" hangingPunct="1"/>
            <a:r>
              <a:rPr lang="en-US" altLang="en-US" dirty="0">
                <a:solidFill>
                  <a:srgbClr val="FF0000"/>
                </a:solidFill>
              </a:rPr>
              <a:t>Pair programming </a:t>
            </a:r>
            <a:r>
              <a:rPr lang="en-US" altLang="en-US" dirty="0"/>
              <a:t>enhances the overall quality</a:t>
            </a:r>
          </a:p>
          <a:p>
            <a:pPr eaLnBrk="1" hangingPunct="1"/>
            <a:r>
              <a:rPr lang="en-US" altLang="en-US" dirty="0">
                <a:solidFill>
                  <a:srgbClr val="FF0000"/>
                </a:solidFill>
              </a:rPr>
              <a:t>Onsite customers</a:t>
            </a:r>
            <a:r>
              <a:rPr lang="en-US" altLang="en-US" dirty="0"/>
              <a:t> are mutually beneficial to the business and the agile development team</a:t>
            </a:r>
          </a:p>
          <a:p>
            <a:pPr eaLnBrk="1" hangingPunct="1"/>
            <a:r>
              <a:rPr lang="en-US" altLang="en-US" dirty="0"/>
              <a:t>The </a:t>
            </a:r>
            <a:r>
              <a:rPr lang="en-US" altLang="en-US" dirty="0">
                <a:solidFill>
                  <a:srgbClr val="FF0000"/>
                </a:solidFill>
              </a:rPr>
              <a:t>40-hour work week </a:t>
            </a:r>
            <a:r>
              <a:rPr lang="en-US" altLang="en-US" dirty="0"/>
              <a:t>improves worker effectiveness</a:t>
            </a:r>
          </a:p>
          <a:p>
            <a:pPr eaLnBrk="1" hangingPunct="1"/>
            <a:r>
              <a:rPr lang="en-US" altLang="en-US" dirty="0">
                <a:solidFill>
                  <a:srgbClr val="FF0000"/>
                </a:solidFill>
              </a:rPr>
              <a:t>Balanced resources and activities </a:t>
            </a:r>
            <a:r>
              <a:rPr lang="en-US" altLang="en-US" dirty="0"/>
              <a:t>support project goals</a:t>
            </a:r>
          </a:p>
          <a:p>
            <a:pPr eaLnBrk="1" hangingPunct="1"/>
            <a:r>
              <a:rPr lang="en-US" altLang="en-US" dirty="0">
                <a:solidFill>
                  <a:srgbClr val="FF0000"/>
                </a:solidFill>
              </a:rPr>
              <a:t>Agile values </a:t>
            </a:r>
            <a:r>
              <a:rPr lang="en-US" altLang="en-US" dirty="0"/>
              <a:t>are crucial to success</a:t>
            </a:r>
          </a:p>
          <a:p>
            <a:pPr eaLnBrk="1" hangingPunct="1"/>
            <a:endParaRPr lang="en-US" altLang="en-US" dirty="0"/>
          </a:p>
          <a:p>
            <a:pPr lvl="1" eaLnBrk="1" hangingPunct="1">
              <a:buFontTx/>
              <a:buNone/>
            </a:pPr>
            <a:endParaRPr lang="en-US" altLang="en-US" dirty="0"/>
          </a:p>
        </p:txBody>
      </p:sp>
      <p:sp>
        <p:nvSpPr>
          <p:cNvPr id="4" name="Date Placeholder 3">
            <a:extLst>
              <a:ext uri="{FF2B5EF4-FFF2-40B4-BE49-F238E27FC236}">
                <a16:creationId xmlns:a16="http://schemas.microsoft.com/office/drawing/2014/main" id="{796F9D2B-484D-4590-8F11-F8932AEF5D80}"/>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88C03A06-F8E9-4749-9492-4C5A777EAC0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E7718305-C66D-42CE-88DE-D9DFB776CC53}" type="slidenum">
              <a:rPr lang="en-US" altLang="en-US">
                <a:latin typeface="Tahoma" panose="020B0604030504040204" pitchFamily="34" charset="0"/>
              </a:rPr>
              <a:pPr eaLnBrk="1" hangingPunct="1"/>
              <a:t>40</a:t>
            </a:fld>
            <a:endParaRPr lang="en-US" altLang="en-US">
              <a:latin typeface="Tahoma" panose="020B0604030504040204" pitchFamily="34" charset="0"/>
            </a:endParaRPr>
          </a:p>
        </p:txBody>
      </p:sp>
      <p:pic>
        <p:nvPicPr>
          <p:cNvPr id="7" name="Picture 5">
            <a:extLst>
              <a:ext uri="{FF2B5EF4-FFF2-40B4-BE49-F238E27FC236}">
                <a16:creationId xmlns:a16="http://schemas.microsoft.com/office/drawing/2014/main" id="{5D6D9066-6938-4240-B5AC-F7E1169E1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462" y="1666107"/>
            <a:ext cx="409733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5057C280-FF56-4F8F-B4F7-304D349211A0}"/>
              </a:ext>
            </a:extLst>
          </p:cNvPr>
          <p:cNvSpPr txBox="1"/>
          <p:nvPr/>
        </p:nvSpPr>
        <p:spPr>
          <a:xfrm>
            <a:off x="6361473" y="5988550"/>
            <a:ext cx="5830527" cy="584775"/>
          </a:xfrm>
          <a:prstGeom prst="rect">
            <a:avLst/>
          </a:prstGeom>
          <a:noFill/>
        </p:spPr>
        <p:txBody>
          <a:bodyPr wrap="square">
            <a:spAutoFit/>
          </a:bodyPr>
          <a:lstStyle/>
          <a:p>
            <a:pPr algn="ctr"/>
            <a:r>
              <a:rPr lang="en-US" altLang="en-US" sz="1600" dirty="0"/>
              <a:t>There Are Six Vital Lessons That Can Be Drawn from the Agile Approach to Systems </a:t>
            </a:r>
            <a:endParaRPr lang="en-MY"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D3BED592-F5B0-4E0E-822D-D61936B338CD}"/>
              </a:ext>
            </a:extLst>
          </p:cNvPr>
          <p:cNvSpPr>
            <a:spLocks noGrp="1" noChangeArrowheads="1"/>
          </p:cNvSpPr>
          <p:nvPr>
            <p:ph type="title"/>
          </p:nvPr>
        </p:nvSpPr>
        <p:spPr/>
        <p:txBody>
          <a:bodyPr/>
          <a:lstStyle/>
          <a:p>
            <a:pPr algn="ctr" eaLnBrk="1" hangingPunct="1"/>
            <a:r>
              <a:rPr lang="en-US" altLang="en-US" sz="4000" dirty="0"/>
              <a:t>Comparing Agile Modeling and Structured Methods</a:t>
            </a:r>
          </a:p>
        </p:txBody>
      </p:sp>
      <p:sp>
        <p:nvSpPr>
          <p:cNvPr id="56325" name="Rectangle 3">
            <a:extLst>
              <a:ext uri="{FF2B5EF4-FFF2-40B4-BE49-F238E27FC236}">
                <a16:creationId xmlns:a16="http://schemas.microsoft.com/office/drawing/2014/main" id="{F72CD266-517E-47FA-823B-A84A27C7A235}"/>
              </a:ext>
            </a:extLst>
          </p:cNvPr>
          <p:cNvSpPr>
            <a:spLocks noGrp="1" noChangeArrowheads="1"/>
          </p:cNvSpPr>
          <p:nvPr>
            <p:ph idx="1"/>
          </p:nvPr>
        </p:nvSpPr>
        <p:spPr/>
        <p:txBody>
          <a:bodyPr/>
          <a:lstStyle/>
          <a:p>
            <a:pPr eaLnBrk="1" hangingPunct="1"/>
            <a:r>
              <a:rPr lang="en-US" altLang="en-US"/>
              <a:t>Improving the efficiency of systems development</a:t>
            </a:r>
          </a:p>
          <a:p>
            <a:pPr eaLnBrk="1" hangingPunct="1"/>
            <a:r>
              <a:rPr lang="en-US" altLang="en-US"/>
              <a:t>Risks inherent in organizational innovation</a:t>
            </a:r>
          </a:p>
        </p:txBody>
      </p:sp>
      <p:sp>
        <p:nvSpPr>
          <p:cNvPr id="4" name="Date Placeholder 3">
            <a:extLst>
              <a:ext uri="{FF2B5EF4-FFF2-40B4-BE49-F238E27FC236}">
                <a16:creationId xmlns:a16="http://schemas.microsoft.com/office/drawing/2014/main" id="{9D718ADF-8555-4ABF-99A7-7522BAE1E98A}"/>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77970827-076E-4D2F-B48B-EFEF2162DC4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B38CF6A2-2858-4CAD-B414-7CDDCCF387AA}" type="slidenum">
              <a:rPr lang="en-US" altLang="en-US">
                <a:latin typeface="Tahoma" panose="020B0604030504040204" pitchFamily="34" charset="0"/>
              </a:rPr>
              <a:pPr eaLnBrk="1" hangingPunct="1"/>
              <a:t>41</a:t>
            </a:fld>
            <a:endParaRPr lang="en-US" altLang="en-US">
              <a:latin typeface="Tahoma" panose="020B060403050404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8A051A65-0FA6-49C8-A242-D2510784A449}"/>
              </a:ext>
            </a:extLst>
          </p:cNvPr>
          <p:cNvSpPr>
            <a:spLocks noGrp="1" noChangeArrowheads="1"/>
          </p:cNvSpPr>
          <p:nvPr>
            <p:ph type="title"/>
          </p:nvPr>
        </p:nvSpPr>
        <p:spPr/>
        <p:txBody>
          <a:bodyPr/>
          <a:lstStyle/>
          <a:p>
            <a:pPr eaLnBrk="1" hangingPunct="1"/>
            <a:r>
              <a:rPr lang="en-US" altLang="en-US" sz="2400"/>
              <a:t>Strategies for Improving Efficiency Can Be Implemented Using Two Different Development Approaches      (Figure 6.8)</a:t>
            </a:r>
          </a:p>
        </p:txBody>
      </p:sp>
      <p:sp>
        <p:nvSpPr>
          <p:cNvPr id="4" name="Date Placeholder 3">
            <a:extLst>
              <a:ext uri="{FF2B5EF4-FFF2-40B4-BE49-F238E27FC236}">
                <a16:creationId xmlns:a16="http://schemas.microsoft.com/office/drawing/2014/main" id="{2B3B4B9B-3C9D-4AEE-915E-5EC294C895E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E9004BD8-C1EE-473E-8BE3-38DB827875D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A088FC68-464C-46B4-AB2A-76B28099CAF9}" type="slidenum">
              <a:rPr lang="en-US" altLang="en-US">
                <a:latin typeface="Tahoma" panose="020B0604030504040204" pitchFamily="34" charset="0"/>
              </a:rPr>
              <a:pPr eaLnBrk="1" hangingPunct="1"/>
              <a:t>42</a:t>
            </a:fld>
            <a:endParaRPr lang="en-US" altLang="en-US">
              <a:latin typeface="Tahoma" panose="020B0604030504040204" pitchFamily="34" charset="0"/>
            </a:endParaRPr>
          </a:p>
        </p:txBody>
      </p:sp>
      <p:pic>
        <p:nvPicPr>
          <p:cNvPr id="57353" name="Picture 9">
            <a:extLst>
              <a:ext uri="{FF2B5EF4-FFF2-40B4-BE49-F238E27FC236}">
                <a16:creationId xmlns:a16="http://schemas.microsoft.com/office/drawing/2014/main" id="{14ABDA83-BC84-47BB-AFDD-E89D113C5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1"/>
            <a:ext cx="7772400" cy="468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a:extLst>
              <a:ext uri="{FF2B5EF4-FFF2-40B4-BE49-F238E27FC236}">
                <a16:creationId xmlns:a16="http://schemas.microsoft.com/office/drawing/2014/main" id="{2DFEA78F-B01A-4AED-A4C9-2CA089B55A66}"/>
              </a:ext>
            </a:extLst>
          </p:cNvPr>
          <p:cNvSpPr>
            <a:spLocks noGrp="1" noChangeArrowheads="1"/>
          </p:cNvSpPr>
          <p:nvPr>
            <p:ph type="title"/>
          </p:nvPr>
        </p:nvSpPr>
        <p:spPr/>
        <p:txBody>
          <a:bodyPr/>
          <a:lstStyle/>
          <a:p>
            <a:pPr algn="ctr" eaLnBrk="1" hangingPunct="1"/>
            <a:r>
              <a:rPr lang="en-US" altLang="en-US" sz="3200" dirty="0"/>
              <a:t>Risks When Adopting New Information Systems</a:t>
            </a:r>
          </a:p>
        </p:txBody>
      </p:sp>
      <p:sp>
        <p:nvSpPr>
          <p:cNvPr id="59397" name="Rectangle 3">
            <a:extLst>
              <a:ext uri="{FF2B5EF4-FFF2-40B4-BE49-F238E27FC236}">
                <a16:creationId xmlns:a16="http://schemas.microsoft.com/office/drawing/2014/main" id="{B6624953-061A-41BF-89B6-A3FE311C84C9}"/>
              </a:ext>
            </a:extLst>
          </p:cNvPr>
          <p:cNvSpPr>
            <a:spLocks noGrp="1" noChangeArrowheads="1"/>
          </p:cNvSpPr>
          <p:nvPr>
            <p:ph idx="1"/>
          </p:nvPr>
        </p:nvSpPr>
        <p:spPr>
          <a:xfrm>
            <a:off x="838200" y="1825625"/>
            <a:ext cx="5410200" cy="4351338"/>
          </a:xfrm>
        </p:spPr>
        <p:txBody>
          <a:bodyPr/>
          <a:lstStyle/>
          <a:p>
            <a:pPr eaLnBrk="1" hangingPunct="1"/>
            <a:r>
              <a:rPr lang="en-US" altLang="en-US" dirty="0"/>
              <a:t>Fit of development team culture</a:t>
            </a:r>
          </a:p>
          <a:p>
            <a:pPr eaLnBrk="1" hangingPunct="1"/>
            <a:r>
              <a:rPr lang="en-US" altLang="en-US" dirty="0"/>
              <a:t>Best time to innovate</a:t>
            </a:r>
          </a:p>
          <a:p>
            <a:pPr eaLnBrk="1" hangingPunct="1"/>
            <a:r>
              <a:rPr lang="en-US" altLang="en-US" dirty="0"/>
              <a:t>Training cost for analysts and programmers</a:t>
            </a:r>
          </a:p>
          <a:p>
            <a:pPr eaLnBrk="1" hangingPunct="1"/>
            <a:r>
              <a:rPr lang="en-US" altLang="en-US" dirty="0"/>
              <a:t>Client’s reaction to new methodology</a:t>
            </a:r>
          </a:p>
          <a:p>
            <a:pPr eaLnBrk="1" hangingPunct="1"/>
            <a:r>
              <a:rPr lang="en-US" altLang="en-US" dirty="0"/>
              <a:t>Impact of agile methodologies</a:t>
            </a:r>
          </a:p>
          <a:p>
            <a:pPr eaLnBrk="1" hangingPunct="1"/>
            <a:r>
              <a:rPr lang="en-US" altLang="en-US" dirty="0"/>
              <a:t>Programmers/analysts individual rights</a:t>
            </a:r>
          </a:p>
          <a:p>
            <a:pPr eaLnBrk="1" hangingPunct="1"/>
            <a:endParaRPr lang="en-US" altLang="en-US" dirty="0"/>
          </a:p>
        </p:txBody>
      </p:sp>
      <p:sp>
        <p:nvSpPr>
          <p:cNvPr id="4" name="Date Placeholder 3">
            <a:extLst>
              <a:ext uri="{FF2B5EF4-FFF2-40B4-BE49-F238E27FC236}">
                <a16:creationId xmlns:a16="http://schemas.microsoft.com/office/drawing/2014/main" id="{24CF0641-8388-478A-91A4-20CBA4F30C89}"/>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E154C091-9F63-4E4D-B656-086128340FC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B8D46920-B3E2-4DE3-ADDE-BB6948B3EB61}" type="slidenum">
              <a:rPr lang="en-US" altLang="en-US">
                <a:latin typeface="Tahoma" panose="020B0604030504040204" pitchFamily="34" charset="0"/>
              </a:rPr>
              <a:pPr eaLnBrk="1" hangingPunct="1"/>
              <a:t>43</a:t>
            </a:fld>
            <a:endParaRPr lang="en-US" altLang="en-US">
              <a:latin typeface="Tahoma" panose="020B0604030504040204" pitchFamily="34" charset="0"/>
            </a:endParaRPr>
          </a:p>
        </p:txBody>
      </p:sp>
      <p:pic>
        <p:nvPicPr>
          <p:cNvPr id="7" name="Picture 6">
            <a:extLst>
              <a:ext uri="{FF2B5EF4-FFF2-40B4-BE49-F238E27FC236}">
                <a16:creationId xmlns:a16="http://schemas.microsoft.com/office/drawing/2014/main" id="{FEA486B3-CE82-432B-B38C-05355F235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586662" y="1825625"/>
            <a:ext cx="3767138" cy="41148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684BCBD2-A7E9-4F88-BCD0-446ED8A42D27}"/>
              </a:ext>
            </a:extLst>
          </p:cNvPr>
          <p:cNvSpPr txBox="1"/>
          <p:nvPr/>
        </p:nvSpPr>
        <p:spPr>
          <a:xfrm>
            <a:off x="6422231" y="5863084"/>
            <a:ext cx="6096000" cy="646331"/>
          </a:xfrm>
          <a:prstGeom prst="rect">
            <a:avLst/>
          </a:prstGeom>
          <a:noFill/>
        </p:spPr>
        <p:txBody>
          <a:bodyPr wrap="square">
            <a:spAutoFit/>
          </a:bodyPr>
          <a:lstStyle/>
          <a:p>
            <a:pPr algn="ctr"/>
            <a:r>
              <a:rPr lang="en-US" altLang="en-US" sz="1800" dirty="0"/>
              <a:t>Adopting New Information Systems Involves Balancing Several Risks </a:t>
            </a:r>
            <a:endParaRPr lang="en-MY"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a:extLst>
              <a:ext uri="{FF2B5EF4-FFF2-40B4-BE49-F238E27FC236}">
                <a16:creationId xmlns:a16="http://schemas.microsoft.com/office/drawing/2014/main" id="{D7A88E56-7C40-478F-AC28-5A34972C560E}"/>
              </a:ext>
            </a:extLst>
          </p:cNvPr>
          <p:cNvSpPr>
            <a:spLocks noGrp="1" noChangeArrowheads="1"/>
          </p:cNvSpPr>
          <p:nvPr>
            <p:ph type="title"/>
          </p:nvPr>
        </p:nvSpPr>
        <p:spPr/>
        <p:txBody>
          <a:bodyPr/>
          <a:lstStyle/>
          <a:p>
            <a:pPr algn="ctr" eaLnBrk="1" hangingPunct="1"/>
            <a:r>
              <a:rPr lang="en-US" altLang="en-US" dirty="0"/>
              <a:t>Summary</a:t>
            </a:r>
          </a:p>
        </p:txBody>
      </p:sp>
      <p:sp>
        <p:nvSpPr>
          <p:cNvPr id="60421" name="Rectangle 3">
            <a:extLst>
              <a:ext uri="{FF2B5EF4-FFF2-40B4-BE49-F238E27FC236}">
                <a16:creationId xmlns:a16="http://schemas.microsoft.com/office/drawing/2014/main" id="{19446CDD-394F-49CE-82C3-913DF05F415D}"/>
              </a:ext>
            </a:extLst>
          </p:cNvPr>
          <p:cNvSpPr>
            <a:spLocks noGrp="1" noChangeArrowheads="1"/>
          </p:cNvSpPr>
          <p:nvPr>
            <p:ph idx="1"/>
          </p:nvPr>
        </p:nvSpPr>
        <p:spPr>
          <a:xfrm>
            <a:off x="838200" y="1825625"/>
            <a:ext cx="6096000" cy="4351338"/>
          </a:xfrm>
        </p:spPr>
        <p:txBody>
          <a:bodyPr>
            <a:normAutofit fontScale="70000" lnSpcReduction="20000"/>
          </a:bodyPr>
          <a:lstStyle/>
          <a:p>
            <a:pPr eaLnBrk="1" hangingPunct="1"/>
            <a:r>
              <a:rPr lang="en-US" altLang="en-US" dirty="0"/>
              <a:t>Prototyping</a:t>
            </a:r>
          </a:p>
          <a:p>
            <a:pPr lvl="1" eaLnBrk="1" hangingPunct="1"/>
            <a:r>
              <a:rPr lang="en-US" altLang="en-US" dirty="0"/>
              <a:t>Patched-up system</a:t>
            </a:r>
          </a:p>
          <a:p>
            <a:pPr lvl="1" eaLnBrk="1" hangingPunct="1"/>
            <a:r>
              <a:rPr lang="en-US" altLang="en-US" dirty="0"/>
              <a:t>Nonoperational</a:t>
            </a:r>
          </a:p>
          <a:p>
            <a:pPr lvl="1" eaLnBrk="1" hangingPunct="1"/>
            <a:r>
              <a:rPr lang="en-US" altLang="en-US" dirty="0"/>
              <a:t>First-of-a-series</a:t>
            </a:r>
          </a:p>
          <a:p>
            <a:pPr lvl="1" eaLnBrk="1" hangingPunct="1"/>
            <a:r>
              <a:rPr lang="en-US" altLang="en-US" dirty="0"/>
              <a:t>Selected-features</a:t>
            </a:r>
          </a:p>
          <a:p>
            <a:pPr eaLnBrk="1" hangingPunct="1"/>
            <a:r>
              <a:rPr lang="en-US" altLang="en-US" dirty="0"/>
              <a:t>Prototype development guidelines</a:t>
            </a:r>
          </a:p>
          <a:p>
            <a:pPr eaLnBrk="1" hangingPunct="1"/>
            <a:r>
              <a:rPr lang="en-US" altLang="en-US" dirty="0"/>
              <a:t>Prototype disadvantages</a:t>
            </a:r>
          </a:p>
          <a:p>
            <a:pPr eaLnBrk="1" hangingPunct="1"/>
            <a:r>
              <a:rPr lang="en-US" altLang="en-US" dirty="0"/>
              <a:t>Prototype advantages</a:t>
            </a:r>
          </a:p>
          <a:p>
            <a:pPr eaLnBrk="1" hangingPunct="1"/>
            <a:r>
              <a:rPr lang="en-US" altLang="en-US" dirty="0"/>
              <a:t>Users’ role in prototyping</a:t>
            </a:r>
          </a:p>
          <a:p>
            <a:pPr eaLnBrk="1" hangingPunct="1"/>
            <a:r>
              <a:rPr lang="en-US" altLang="en-US" dirty="0"/>
              <a:t>Agile modeling</a:t>
            </a:r>
          </a:p>
          <a:p>
            <a:pPr eaLnBrk="1" hangingPunct="1"/>
            <a:r>
              <a:rPr lang="en-US" altLang="en-US" dirty="0"/>
              <a:t>Five values of the agile approach</a:t>
            </a:r>
          </a:p>
          <a:p>
            <a:pPr eaLnBrk="1" hangingPunct="1"/>
            <a:r>
              <a:rPr lang="en-US" altLang="en-US" dirty="0"/>
              <a:t>Principles of agile development</a:t>
            </a:r>
          </a:p>
          <a:p>
            <a:pPr eaLnBrk="1" hangingPunct="1"/>
            <a:r>
              <a:rPr lang="en-US" altLang="en-US" dirty="0"/>
              <a:t>Agile activities</a:t>
            </a:r>
          </a:p>
          <a:p>
            <a:pPr eaLnBrk="1" hangingPunct="1"/>
            <a:r>
              <a:rPr lang="en-US" altLang="en-US" dirty="0"/>
              <a:t>Agile resources</a:t>
            </a:r>
          </a:p>
          <a:p>
            <a:pPr eaLnBrk="1" hangingPunct="1"/>
            <a:endParaRPr lang="en-US" altLang="en-US" dirty="0"/>
          </a:p>
          <a:p>
            <a:pPr eaLnBrk="1" hangingPunct="1"/>
            <a:endParaRPr lang="en-US" altLang="en-US" dirty="0"/>
          </a:p>
        </p:txBody>
      </p:sp>
      <p:sp>
        <p:nvSpPr>
          <p:cNvPr id="4" name="Date Placeholder 3">
            <a:extLst>
              <a:ext uri="{FF2B5EF4-FFF2-40B4-BE49-F238E27FC236}">
                <a16:creationId xmlns:a16="http://schemas.microsoft.com/office/drawing/2014/main" id="{D28A042F-38B1-4C88-BCF0-4C4D6DB40F85}"/>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1D3225AB-E551-44CA-855D-EE69DB84117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DA146B12-1F55-4737-B19F-5488D2A73E1F}" type="slidenum">
              <a:rPr lang="en-US" altLang="en-US">
                <a:latin typeface="Tahoma" panose="020B0604030504040204" pitchFamily="34" charset="0"/>
              </a:rPr>
              <a:pPr eaLnBrk="1" hangingPunct="1"/>
              <a:t>44</a:t>
            </a:fld>
            <a:endParaRPr lang="en-US" altLang="en-US">
              <a:latin typeface="Tahoma" panose="020B0604030504040204" pitchFamily="34" charset="0"/>
            </a:endParaRPr>
          </a:p>
        </p:txBody>
      </p:sp>
      <p:sp>
        <p:nvSpPr>
          <p:cNvPr id="7" name="Rectangle 3">
            <a:extLst>
              <a:ext uri="{FF2B5EF4-FFF2-40B4-BE49-F238E27FC236}">
                <a16:creationId xmlns:a16="http://schemas.microsoft.com/office/drawing/2014/main" id="{A164B832-A890-4A91-A7B2-4EE7185D353B}"/>
              </a:ext>
            </a:extLst>
          </p:cNvPr>
          <p:cNvSpPr txBox="1">
            <a:spLocks noChangeArrowheads="1"/>
          </p:cNvSpPr>
          <p:nvPr/>
        </p:nvSpPr>
        <p:spPr>
          <a:xfrm>
            <a:off x="6477000" y="1825625"/>
            <a:ext cx="4876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000" dirty="0"/>
              <a:t>Core practices of the agile approach</a:t>
            </a:r>
          </a:p>
          <a:p>
            <a:pPr fontAlgn="auto">
              <a:spcAft>
                <a:spcPts val="0"/>
              </a:spcAft>
            </a:pPr>
            <a:r>
              <a:rPr lang="en-US" altLang="en-US" sz="2000" dirty="0"/>
              <a:t>Stages in the agile development process</a:t>
            </a:r>
          </a:p>
          <a:p>
            <a:pPr fontAlgn="auto">
              <a:spcAft>
                <a:spcPts val="0"/>
              </a:spcAft>
            </a:pPr>
            <a:r>
              <a:rPr lang="en-US" altLang="en-US" sz="2000" dirty="0"/>
              <a:t>User stories</a:t>
            </a:r>
          </a:p>
          <a:p>
            <a:pPr fontAlgn="auto">
              <a:spcAft>
                <a:spcPts val="0"/>
              </a:spcAft>
            </a:pPr>
            <a:r>
              <a:rPr lang="en-US" altLang="en-US" sz="2000" dirty="0"/>
              <a:t>Agile lessons</a:t>
            </a:r>
          </a:p>
          <a:p>
            <a:pPr fontAlgn="auto">
              <a:spcAft>
                <a:spcPts val="0"/>
              </a:spcAft>
            </a:pPr>
            <a:r>
              <a:rPr lang="en-US" altLang="en-US" sz="2000" dirty="0"/>
              <a:t>Scrum methodology</a:t>
            </a:r>
          </a:p>
          <a:p>
            <a:pPr fontAlgn="auto">
              <a:spcAft>
                <a:spcPts val="0"/>
              </a:spcAft>
            </a:pPr>
            <a:r>
              <a:rPr lang="en-US" altLang="en-US" sz="2000" dirty="0"/>
              <a:t>Dangers to adopting innovative approaches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FCC53553-88B2-40B9-A6AD-D3E49CE059A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F52BDB87-C80F-4082-B067-8BD5EE50DF94}" type="slidenum">
              <a:rPr lang="en-US" altLang="en-US">
                <a:latin typeface="Tahoma" panose="020B0604030504040204" pitchFamily="34" charset="0"/>
              </a:rPr>
              <a:pPr eaLnBrk="1" hangingPunct="1"/>
              <a:t>45</a:t>
            </a:fld>
            <a:endParaRPr lang="en-US" altLang="en-US">
              <a:latin typeface="Tahoma" panose="020B0604030504040204" pitchFamily="34" charset="0"/>
            </a:endParaRPr>
          </a:p>
        </p:txBody>
      </p:sp>
      <p:sp>
        <p:nvSpPr>
          <p:cNvPr id="6" name="Rectangle 6">
            <a:extLst>
              <a:ext uri="{FF2B5EF4-FFF2-40B4-BE49-F238E27FC236}">
                <a16:creationId xmlns:a16="http://schemas.microsoft.com/office/drawing/2014/main" id="{EB26C1ED-BF00-46DB-9250-85DCD980B07B}"/>
              </a:ext>
            </a:extLst>
          </p:cNvPr>
          <p:cNvSpPr txBox="1">
            <a:spLocks noGrp="1" noChangeArrowheads="1"/>
          </p:cNvSpPr>
          <p:nvPr/>
        </p:nvSpPr>
        <p:spPr bwMode="auto">
          <a:xfrm>
            <a:off x="8077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dirty="0">
              <a:solidFill>
                <a:srgbClr val="000000"/>
              </a:solidFill>
              <a:effectLst>
                <a:outerShdw blurRad="38100" dist="38100" dir="2700000" algn="tl">
                  <a:srgbClr val="C0C0C0"/>
                </a:outerShdw>
              </a:effectLst>
              <a:cs typeface="Arial" charset="0"/>
            </a:endParaRPr>
          </a:p>
        </p:txBody>
      </p:sp>
      <p:pic>
        <p:nvPicPr>
          <p:cNvPr id="63492" name="Picture 3">
            <a:extLst>
              <a:ext uri="{FF2B5EF4-FFF2-40B4-BE49-F238E27FC236}">
                <a16:creationId xmlns:a16="http://schemas.microsoft.com/office/drawing/2014/main" id="{EEAE6CF7-9605-4C1F-9E02-3D46DD6CB68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590801" y="914400"/>
            <a:ext cx="7242175" cy="2363788"/>
          </a:xfrm>
          <a:prstGeom prst="rect">
            <a:avLst/>
          </a:prstGeom>
          <a:solidFill>
            <a:schemeClr val="hlink"/>
          </a:solidFill>
          <a:ln w="9525">
            <a:solidFill>
              <a:schemeClr val="bg1"/>
            </a:solidFill>
            <a:miter lim="800000"/>
            <a:headEnd/>
            <a:tailEnd/>
          </a:ln>
        </p:spPr>
      </p:pic>
      <p:sp>
        <p:nvSpPr>
          <p:cNvPr id="5" name="Rectangle 5">
            <a:extLst>
              <a:ext uri="{FF2B5EF4-FFF2-40B4-BE49-F238E27FC236}">
                <a16:creationId xmlns:a16="http://schemas.microsoft.com/office/drawing/2014/main" id="{78FA84E9-C6D7-4A29-938A-B7E863D1432D}"/>
              </a:ext>
            </a:extLst>
          </p:cNvPr>
          <p:cNvSpPr txBox="1">
            <a:spLocks noGrp="1" noChangeArrowheads="1"/>
          </p:cNvSpPr>
          <p:nvPr/>
        </p:nvSpPr>
        <p:spPr bwMode="auto">
          <a:xfrm>
            <a:off x="2286001" y="5002214"/>
            <a:ext cx="7845425" cy="636587"/>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solidFill>
                  <a:srgbClr val="000000"/>
                </a:solidFill>
                <a:effectLst>
                  <a:outerShdw blurRad="38100" dist="38100" dir="2700000" algn="tl">
                    <a:srgbClr val="C0C0C0"/>
                  </a:outerShdw>
                </a:effectLst>
                <a:latin typeface="Tahoma" panose="020B0604030504040204" pitchFamily="34" charset="0"/>
                <a:cs typeface="Arial" panose="020B0604020202020204" pitchFamily="34" charset="0"/>
              </a:rPr>
              <a:t>Copyright © 2014 Pearson Education</a:t>
            </a:r>
            <a:endParaRPr lang="en-US" altLang="en-US">
              <a:solidFill>
                <a:srgbClr val="000000"/>
              </a:solidFill>
              <a:effectLst>
                <a:outerShdw blurRad="38100" dist="38100" dir="2700000" algn="tl">
                  <a:srgbClr val="C0C0C0"/>
                </a:outerShdw>
              </a:effectLst>
              <a:cs typeface="Arial" panose="020B060402020202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7471AA4C-AC98-46E3-B683-07A6378498D0}"/>
              </a:ext>
            </a:extLst>
          </p:cNvPr>
          <p:cNvSpPr>
            <a:spLocks noGrp="1" noChangeArrowheads="1"/>
          </p:cNvSpPr>
          <p:nvPr>
            <p:ph type="title"/>
          </p:nvPr>
        </p:nvSpPr>
        <p:spPr/>
        <p:txBody>
          <a:bodyPr/>
          <a:lstStyle/>
          <a:p>
            <a:pPr algn="ctr" eaLnBrk="1" hangingPunct="1"/>
            <a:r>
              <a:rPr lang="en-US" altLang="en-US" dirty="0"/>
              <a:t>Major Topics</a:t>
            </a:r>
          </a:p>
        </p:txBody>
      </p:sp>
      <p:graphicFrame>
        <p:nvGraphicFramePr>
          <p:cNvPr id="2" name="Content Placeholder 1">
            <a:extLst>
              <a:ext uri="{FF2B5EF4-FFF2-40B4-BE49-F238E27FC236}">
                <a16:creationId xmlns:a16="http://schemas.microsoft.com/office/drawing/2014/main" id="{507713F1-24FD-4F6D-A055-B79D2E617B75}"/>
              </a:ext>
            </a:extLst>
          </p:cNvPr>
          <p:cNvGraphicFramePr>
            <a:graphicFrameLocks noGrp="1"/>
          </p:cNvGraphicFramePr>
          <p:nvPr>
            <p:ph idx="1"/>
          </p:nvPr>
        </p:nvGraphicFramePr>
        <p:xfrm>
          <a:off x="838200" y="1825626"/>
          <a:ext cx="3200400" cy="1787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852BD8AD-39D1-4A44-878E-716F4BA87677}"/>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CBE31425-C234-4B01-BE70-A5098DB62FE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31EB004E-E9E0-46CC-94BF-81253440BF32}" type="slidenum">
              <a:rPr lang="en-US" altLang="en-US">
                <a:latin typeface="Tahoma" panose="020B0604030504040204" pitchFamily="34" charset="0"/>
              </a:rPr>
              <a:pPr eaLnBrk="1" hangingPunct="1"/>
              <a:t>5</a:t>
            </a:fld>
            <a:endParaRPr lang="en-US" altLang="en-US">
              <a:latin typeface="Tahoma" panose="020B0604030504040204" pitchFamily="34" charset="0"/>
            </a:endParaRPr>
          </a:p>
        </p:txBody>
      </p:sp>
      <p:sp>
        <p:nvSpPr>
          <p:cNvPr id="3" name="Rectangle 2">
            <a:extLst>
              <a:ext uri="{FF2B5EF4-FFF2-40B4-BE49-F238E27FC236}">
                <a16:creationId xmlns:a16="http://schemas.microsoft.com/office/drawing/2014/main" id="{AC5A54F9-B15C-49D1-AC6C-EB0A79B6170E}"/>
              </a:ext>
            </a:extLst>
          </p:cNvPr>
          <p:cNvSpPr/>
          <p:nvPr/>
        </p:nvSpPr>
        <p:spPr>
          <a:xfrm>
            <a:off x="609600" y="1690688"/>
            <a:ext cx="3581400" cy="1052512"/>
          </a:xfrm>
          <a:custGeom>
            <a:avLst/>
            <a:gdLst>
              <a:gd name="connsiteX0" fmla="*/ 0 w 3581400"/>
              <a:gd name="connsiteY0" fmla="*/ 0 h 1052512"/>
              <a:gd name="connsiteX1" fmla="*/ 3581400 w 3581400"/>
              <a:gd name="connsiteY1" fmla="*/ 0 h 1052512"/>
              <a:gd name="connsiteX2" fmla="*/ 3581400 w 3581400"/>
              <a:gd name="connsiteY2" fmla="*/ 1052512 h 1052512"/>
              <a:gd name="connsiteX3" fmla="*/ 0 w 3581400"/>
              <a:gd name="connsiteY3" fmla="*/ 1052512 h 1052512"/>
              <a:gd name="connsiteX4" fmla="*/ 0 w 3581400"/>
              <a:gd name="connsiteY4" fmla="*/ 0 h 1052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400" h="1052512" extrusionOk="0">
                <a:moveTo>
                  <a:pt x="0" y="0"/>
                </a:moveTo>
                <a:cubicBezTo>
                  <a:pt x="1441187" y="-5264"/>
                  <a:pt x="3039348" y="84467"/>
                  <a:pt x="3581400" y="0"/>
                </a:cubicBezTo>
                <a:cubicBezTo>
                  <a:pt x="3560773" y="430108"/>
                  <a:pt x="3649444" y="696422"/>
                  <a:pt x="3581400" y="1052512"/>
                </a:cubicBezTo>
                <a:cubicBezTo>
                  <a:pt x="2742009" y="1158832"/>
                  <a:pt x="1054937" y="1044863"/>
                  <a:pt x="0" y="1052512"/>
                </a:cubicBezTo>
                <a:cubicBezTo>
                  <a:pt x="30914" y="888810"/>
                  <a:pt x="-62567" y="312658"/>
                  <a:pt x="0" y="0"/>
                </a:cubicBezTo>
                <a:close/>
              </a:path>
            </a:pathLst>
          </a:custGeom>
          <a:noFill/>
          <a:ln w="19050">
            <a:solidFill>
              <a:srgbClr val="FF000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04983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6036C447-6EFE-4975-96D9-C8F5453E0010}"/>
              </a:ext>
            </a:extLst>
          </p:cNvPr>
          <p:cNvSpPr>
            <a:spLocks noGrp="1" noChangeArrowheads="1"/>
          </p:cNvSpPr>
          <p:nvPr>
            <p:ph type="title"/>
          </p:nvPr>
        </p:nvSpPr>
        <p:spPr/>
        <p:txBody>
          <a:bodyPr/>
          <a:lstStyle/>
          <a:p>
            <a:pPr algn="ctr" eaLnBrk="1" hangingPunct="1"/>
            <a:r>
              <a:rPr lang="en-US" altLang="en-US" dirty="0"/>
              <a:t>Prototyping</a:t>
            </a:r>
          </a:p>
        </p:txBody>
      </p:sp>
      <p:sp>
        <p:nvSpPr>
          <p:cNvPr id="15365" name="Rectangle 3">
            <a:extLst>
              <a:ext uri="{FF2B5EF4-FFF2-40B4-BE49-F238E27FC236}">
                <a16:creationId xmlns:a16="http://schemas.microsoft.com/office/drawing/2014/main" id="{31F98A3E-2C9E-419A-95D2-26283FDFA10C}"/>
              </a:ext>
            </a:extLst>
          </p:cNvPr>
          <p:cNvSpPr>
            <a:spLocks noGrp="1" noChangeArrowheads="1"/>
          </p:cNvSpPr>
          <p:nvPr>
            <p:ph idx="1"/>
          </p:nvPr>
        </p:nvSpPr>
        <p:spPr>
          <a:xfrm>
            <a:off x="152400" y="1538953"/>
            <a:ext cx="11201400" cy="4638009"/>
          </a:xfrm>
        </p:spPr>
        <p:txBody>
          <a:bodyPr/>
          <a:lstStyle/>
          <a:p>
            <a:pPr eaLnBrk="1" hangingPunct="1"/>
            <a:r>
              <a:rPr lang="en-US" altLang="en-US" dirty="0"/>
              <a:t>Patched-up </a:t>
            </a:r>
          </a:p>
          <a:p>
            <a:pPr eaLnBrk="1" hangingPunct="1"/>
            <a:r>
              <a:rPr lang="en-US" altLang="en-US" dirty="0"/>
              <a:t>Nonoperational </a:t>
            </a:r>
          </a:p>
          <a:p>
            <a:pPr eaLnBrk="1" hangingPunct="1"/>
            <a:r>
              <a:rPr lang="en-US" altLang="en-US" dirty="0"/>
              <a:t>First-of-a-series</a:t>
            </a:r>
          </a:p>
          <a:p>
            <a:pPr eaLnBrk="1" hangingPunct="1"/>
            <a:r>
              <a:rPr lang="en-US" altLang="en-US" dirty="0"/>
              <a:t>Selected features</a:t>
            </a:r>
          </a:p>
        </p:txBody>
      </p:sp>
      <p:sp>
        <p:nvSpPr>
          <p:cNvPr id="4" name="Date Placeholder 3">
            <a:extLst>
              <a:ext uri="{FF2B5EF4-FFF2-40B4-BE49-F238E27FC236}">
                <a16:creationId xmlns:a16="http://schemas.microsoft.com/office/drawing/2014/main" id="{8716915D-0553-4376-A531-931EBCF4C67C}"/>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3C82A09B-2CB2-41E7-8A8D-FFEA699D99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7C95F87A-91B8-44BF-8614-C575760275F9}" type="slidenum">
              <a:rPr lang="en-US" altLang="en-US">
                <a:latin typeface="Tahoma" panose="020B0604030504040204" pitchFamily="34" charset="0"/>
              </a:rPr>
              <a:pPr eaLnBrk="1" hangingPunct="1"/>
              <a:t>6</a:t>
            </a:fld>
            <a:endParaRPr lang="en-US" altLang="en-US">
              <a:latin typeface="Tahoma" panose="020B0604030504040204" pitchFamily="34" charset="0"/>
            </a:endParaRPr>
          </a:p>
        </p:txBody>
      </p:sp>
      <p:sp>
        <p:nvSpPr>
          <p:cNvPr id="9" name="Rectangle 8">
            <a:extLst>
              <a:ext uri="{FF2B5EF4-FFF2-40B4-BE49-F238E27FC236}">
                <a16:creationId xmlns:a16="http://schemas.microsoft.com/office/drawing/2014/main" id="{DA6F1E8A-B7AB-4449-ADC5-C6C5A787FFCD}"/>
              </a:ext>
            </a:extLst>
          </p:cNvPr>
          <p:cNvSpPr/>
          <p:nvPr/>
        </p:nvSpPr>
        <p:spPr>
          <a:xfrm>
            <a:off x="164690" y="1455276"/>
            <a:ext cx="2819400" cy="595312"/>
          </a:xfrm>
          <a:custGeom>
            <a:avLst/>
            <a:gdLst>
              <a:gd name="connsiteX0" fmla="*/ 0 w 2819400"/>
              <a:gd name="connsiteY0" fmla="*/ 0 h 595312"/>
              <a:gd name="connsiteX1" fmla="*/ 2819400 w 2819400"/>
              <a:gd name="connsiteY1" fmla="*/ 0 h 595312"/>
              <a:gd name="connsiteX2" fmla="*/ 2819400 w 2819400"/>
              <a:gd name="connsiteY2" fmla="*/ 595312 h 595312"/>
              <a:gd name="connsiteX3" fmla="*/ 0 w 2819400"/>
              <a:gd name="connsiteY3" fmla="*/ 595312 h 595312"/>
              <a:gd name="connsiteX4" fmla="*/ 0 w 2819400"/>
              <a:gd name="connsiteY4" fmla="*/ 0 h 595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595312" extrusionOk="0">
                <a:moveTo>
                  <a:pt x="0" y="0"/>
                </a:moveTo>
                <a:cubicBezTo>
                  <a:pt x="1121033" y="-5264"/>
                  <a:pt x="1560700" y="84467"/>
                  <a:pt x="2819400" y="0"/>
                </a:cubicBezTo>
                <a:cubicBezTo>
                  <a:pt x="2775035" y="140579"/>
                  <a:pt x="2838500" y="478047"/>
                  <a:pt x="2819400" y="595312"/>
                </a:cubicBezTo>
                <a:cubicBezTo>
                  <a:pt x="1873331" y="701632"/>
                  <a:pt x="1161875" y="587663"/>
                  <a:pt x="0" y="595312"/>
                </a:cubicBezTo>
                <a:cubicBezTo>
                  <a:pt x="-27808" y="489009"/>
                  <a:pt x="-12298" y="75599"/>
                  <a:pt x="0" y="0"/>
                </a:cubicBezTo>
                <a:close/>
              </a:path>
            </a:pathLst>
          </a:custGeom>
          <a:noFill/>
          <a:ln w="19050">
            <a:solidFill>
              <a:srgbClr val="00B05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0" name="Picture 9">
            <a:extLst>
              <a:ext uri="{FF2B5EF4-FFF2-40B4-BE49-F238E27FC236}">
                <a16:creationId xmlns:a16="http://schemas.microsoft.com/office/drawing/2014/main" id="{BDEF632C-DD59-48DE-9E0E-A28EE3E7201E}"/>
              </a:ext>
            </a:extLst>
          </p:cNvPr>
          <p:cNvPicPr>
            <a:picLocks noChangeAspect="1"/>
          </p:cNvPicPr>
          <p:nvPr/>
        </p:nvPicPr>
        <p:blipFill>
          <a:blip r:embed="rId3"/>
          <a:stretch>
            <a:fillRect/>
          </a:stretch>
        </p:blipFill>
        <p:spPr>
          <a:xfrm>
            <a:off x="6400800" y="3774280"/>
            <a:ext cx="2931694" cy="2855120"/>
          </a:xfrm>
          <a:prstGeom prst="rect">
            <a:avLst/>
          </a:prstGeom>
        </p:spPr>
      </p:pic>
      <p:sp>
        <p:nvSpPr>
          <p:cNvPr id="11" name="Rectangle 3">
            <a:extLst>
              <a:ext uri="{FF2B5EF4-FFF2-40B4-BE49-F238E27FC236}">
                <a16:creationId xmlns:a16="http://schemas.microsoft.com/office/drawing/2014/main" id="{EF3BAA80-D64A-4BCC-84F1-5BF480B26755}"/>
              </a:ext>
            </a:extLst>
          </p:cNvPr>
          <p:cNvSpPr txBox="1">
            <a:spLocks noChangeArrowheads="1"/>
          </p:cNvSpPr>
          <p:nvPr/>
        </p:nvSpPr>
        <p:spPr>
          <a:xfrm>
            <a:off x="3657600" y="1455276"/>
            <a:ext cx="8534400" cy="4638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en-US" sz="2400" dirty="0">
                <a:solidFill>
                  <a:srgbClr val="00B050"/>
                </a:solidFill>
              </a:rPr>
              <a:t>Patched-Up Prototype</a:t>
            </a:r>
          </a:p>
          <a:p>
            <a:pPr fontAlgn="auto">
              <a:spcAft>
                <a:spcPts val="0"/>
              </a:spcAft>
            </a:pPr>
            <a:r>
              <a:rPr lang="en-US" altLang="en-US" sz="2400" dirty="0"/>
              <a:t>A system that works but is patched up or patched together</a:t>
            </a:r>
          </a:p>
          <a:p>
            <a:pPr fontAlgn="auto">
              <a:spcAft>
                <a:spcPts val="0"/>
              </a:spcAft>
            </a:pPr>
            <a:r>
              <a:rPr lang="en-US" altLang="en-US" sz="2400" dirty="0"/>
              <a:t>A working model that has all the features but is inefficient where users can interact with the system, but the retrieval and storage of information may be inefficient</a:t>
            </a:r>
          </a:p>
        </p:txBody>
      </p:sp>
      <p:sp>
        <p:nvSpPr>
          <p:cNvPr id="12" name="Rectangle 11">
            <a:extLst>
              <a:ext uri="{FF2B5EF4-FFF2-40B4-BE49-F238E27FC236}">
                <a16:creationId xmlns:a16="http://schemas.microsoft.com/office/drawing/2014/main" id="{2AEE0CA4-C2A7-414B-86CD-60AB9F0F078D}"/>
              </a:ext>
            </a:extLst>
          </p:cNvPr>
          <p:cNvSpPr/>
          <p:nvPr/>
        </p:nvSpPr>
        <p:spPr>
          <a:xfrm>
            <a:off x="3429000" y="1455275"/>
            <a:ext cx="8610600" cy="5266199"/>
          </a:xfrm>
          <a:custGeom>
            <a:avLst/>
            <a:gdLst>
              <a:gd name="connsiteX0" fmla="*/ 0 w 8610600"/>
              <a:gd name="connsiteY0" fmla="*/ 0 h 5266199"/>
              <a:gd name="connsiteX1" fmla="*/ 8610600 w 8610600"/>
              <a:gd name="connsiteY1" fmla="*/ 0 h 5266199"/>
              <a:gd name="connsiteX2" fmla="*/ 8610600 w 8610600"/>
              <a:gd name="connsiteY2" fmla="*/ 5266199 h 5266199"/>
              <a:gd name="connsiteX3" fmla="*/ 0 w 8610600"/>
              <a:gd name="connsiteY3" fmla="*/ 5266199 h 5266199"/>
              <a:gd name="connsiteX4" fmla="*/ 0 w 8610600"/>
              <a:gd name="connsiteY4" fmla="*/ 0 h 5266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600" h="5266199" extrusionOk="0">
                <a:moveTo>
                  <a:pt x="0" y="0"/>
                </a:moveTo>
                <a:cubicBezTo>
                  <a:pt x="2310113" y="-5264"/>
                  <a:pt x="4975621" y="84467"/>
                  <a:pt x="8610600" y="0"/>
                </a:cubicBezTo>
                <a:cubicBezTo>
                  <a:pt x="8482427" y="2378978"/>
                  <a:pt x="8739750" y="2655244"/>
                  <a:pt x="8610600" y="5266199"/>
                </a:cubicBezTo>
                <a:cubicBezTo>
                  <a:pt x="6140524" y="5372519"/>
                  <a:pt x="2258340" y="5258550"/>
                  <a:pt x="0" y="5266199"/>
                </a:cubicBezTo>
                <a:cubicBezTo>
                  <a:pt x="160128" y="4550192"/>
                  <a:pt x="25049" y="1295712"/>
                  <a:pt x="0" y="0"/>
                </a:cubicBezTo>
                <a:close/>
              </a:path>
            </a:pathLst>
          </a:custGeom>
          <a:noFill/>
          <a:ln w="19050">
            <a:solidFill>
              <a:srgbClr val="00B05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CD10BB-5C6F-489C-9D11-0F4F796DEE78}"/>
              </a:ext>
            </a:extLst>
          </p:cNvPr>
          <p:cNvPicPr>
            <a:picLocks noChangeAspect="1"/>
          </p:cNvPicPr>
          <p:nvPr/>
        </p:nvPicPr>
        <p:blipFill>
          <a:blip r:embed="rId3"/>
          <a:stretch>
            <a:fillRect/>
          </a:stretch>
        </p:blipFill>
        <p:spPr>
          <a:xfrm>
            <a:off x="6497230" y="3940329"/>
            <a:ext cx="2855140" cy="2757436"/>
          </a:xfrm>
          <a:prstGeom prst="rect">
            <a:avLst/>
          </a:prstGeom>
        </p:spPr>
      </p:pic>
      <p:sp>
        <p:nvSpPr>
          <p:cNvPr id="15364" name="Rectangle 2">
            <a:extLst>
              <a:ext uri="{FF2B5EF4-FFF2-40B4-BE49-F238E27FC236}">
                <a16:creationId xmlns:a16="http://schemas.microsoft.com/office/drawing/2014/main" id="{6036C447-6EFE-4975-96D9-C8F5453E0010}"/>
              </a:ext>
            </a:extLst>
          </p:cNvPr>
          <p:cNvSpPr>
            <a:spLocks noGrp="1" noChangeArrowheads="1"/>
          </p:cNvSpPr>
          <p:nvPr>
            <p:ph type="title"/>
          </p:nvPr>
        </p:nvSpPr>
        <p:spPr/>
        <p:txBody>
          <a:bodyPr/>
          <a:lstStyle/>
          <a:p>
            <a:pPr algn="ctr" eaLnBrk="1" hangingPunct="1"/>
            <a:r>
              <a:rPr lang="en-US" altLang="en-US" dirty="0"/>
              <a:t>Prototyping</a:t>
            </a:r>
          </a:p>
        </p:txBody>
      </p:sp>
      <p:sp>
        <p:nvSpPr>
          <p:cNvPr id="15365" name="Rectangle 3">
            <a:extLst>
              <a:ext uri="{FF2B5EF4-FFF2-40B4-BE49-F238E27FC236}">
                <a16:creationId xmlns:a16="http://schemas.microsoft.com/office/drawing/2014/main" id="{31F98A3E-2C9E-419A-95D2-26283FDFA10C}"/>
              </a:ext>
            </a:extLst>
          </p:cNvPr>
          <p:cNvSpPr>
            <a:spLocks noGrp="1" noChangeArrowheads="1"/>
          </p:cNvSpPr>
          <p:nvPr>
            <p:ph idx="1"/>
          </p:nvPr>
        </p:nvSpPr>
        <p:spPr>
          <a:xfrm>
            <a:off x="152400" y="1538953"/>
            <a:ext cx="11201400" cy="4638009"/>
          </a:xfrm>
        </p:spPr>
        <p:txBody>
          <a:bodyPr/>
          <a:lstStyle/>
          <a:p>
            <a:pPr eaLnBrk="1" hangingPunct="1"/>
            <a:r>
              <a:rPr lang="en-US" altLang="en-US" dirty="0"/>
              <a:t>Patched-up </a:t>
            </a:r>
          </a:p>
          <a:p>
            <a:pPr eaLnBrk="1" hangingPunct="1"/>
            <a:r>
              <a:rPr lang="en-US" altLang="en-US" dirty="0"/>
              <a:t>Nonoperational </a:t>
            </a:r>
          </a:p>
          <a:p>
            <a:pPr eaLnBrk="1" hangingPunct="1"/>
            <a:r>
              <a:rPr lang="en-US" altLang="en-US" dirty="0"/>
              <a:t>First-of-a-series</a:t>
            </a:r>
          </a:p>
          <a:p>
            <a:pPr eaLnBrk="1" hangingPunct="1"/>
            <a:r>
              <a:rPr lang="en-US" altLang="en-US" dirty="0"/>
              <a:t>Selected features</a:t>
            </a:r>
          </a:p>
        </p:txBody>
      </p:sp>
      <p:sp>
        <p:nvSpPr>
          <p:cNvPr id="4" name="Date Placeholder 3">
            <a:extLst>
              <a:ext uri="{FF2B5EF4-FFF2-40B4-BE49-F238E27FC236}">
                <a16:creationId xmlns:a16="http://schemas.microsoft.com/office/drawing/2014/main" id="{8716915D-0553-4376-A531-931EBCF4C67C}"/>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3C82A09B-2CB2-41E7-8A8D-FFEA699D99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7C95F87A-91B8-44BF-8614-C575760275F9}" type="slidenum">
              <a:rPr lang="en-US" altLang="en-US">
                <a:latin typeface="Tahoma" panose="020B0604030504040204" pitchFamily="34" charset="0"/>
              </a:rPr>
              <a:pPr eaLnBrk="1" hangingPunct="1"/>
              <a:t>7</a:t>
            </a:fld>
            <a:endParaRPr lang="en-US" altLang="en-US">
              <a:latin typeface="Tahoma" panose="020B0604030504040204" pitchFamily="34" charset="0"/>
            </a:endParaRPr>
          </a:p>
        </p:txBody>
      </p:sp>
      <p:sp>
        <p:nvSpPr>
          <p:cNvPr id="9" name="Rectangle 8">
            <a:extLst>
              <a:ext uri="{FF2B5EF4-FFF2-40B4-BE49-F238E27FC236}">
                <a16:creationId xmlns:a16="http://schemas.microsoft.com/office/drawing/2014/main" id="{DA6F1E8A-B7AB-4449-ADC5-C6C5A787FFCD}"/>
              </a:ext>
            </a:extLst>
          </p:cNvPr>
          <p:cNvSpPr/>
          <p:nvPr/>
        </p:nvSpPr>
        <p:spPr>
          <a:xfrm>
            <a:off x="152400" y="1981200"/>
            <a:ext cx="2819400" cy="595312"/>
          </a:xfrm>
          <a:custGeom>
            <a:avLst/>
            <a:gdLst>
              <a:gd name="connsiteX0" fmla="*/ 0 w 2819400"/>
              <a:gd name="connsiteY0" fmla="*/ 0 h 595312"/>
              <a:gd name="connsiteX1" fmla="*/ 2819400 w 2819400"/>
              <a:gd name="connsiteY1" fmla="*/ 0 h 595312"/>
              <a:gd name="connsiteX2" fmla="*/ 2819400 w 2819400"/>
              <a:gd name="connsiteY2" fmla="*/ 595312 h 595312"/>
              <a:gd name="connsiteX3" fmla="*/ 0 w 2819400"/>
              <a:gd name="connsiteY3" fmla="*/ 595312 h 595312"/>
              <a:gd name="connsiteX4" fmla="*/ 0 w 2819400"/>
              <a:gd name="connsiteY4" fmla="*/ 0 h 595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595312" extrusionOk="0">
                <a:moveTo>
                  <a:pt x="0" y="0"/>
                </a:moveTo>
                <a:cubicBezTo>
                  <a:pt x="1121033" y="-5264"/>
                  <a:pt x="1560700" y="84467"/>
                  <a:pt x="2819400" y="0"/>
                </a:cubicBezTo>
                <a:cubicBezTo>
                  <a:pt x="2775035" y="140579"/>
                  <a:pt x="2838500" y="478047"/>
                  <a:pt x="2819400" y="595312"/>
                </a:cubicBezTo>
                <a:cubicBezTo>
                  <a:pt x="1873331" y="701632"/>
                  <a:pt x="1161875" y="587663"/>
                  <a:pt x="0" y="595312"/>
                </a:cubicBezTo>
                <a:cubicBezTo>
                  <a:pt x="-27808" y="489009"/>
                  <a:pt x="-12298" y="75599"/>
                  <a:pt x="0" y="0"/>
                </a:cubicBezTo>
                <a:close/>
              </a:path>
            </a:pathLst>
          </a:custGeom>
          <a:noFill/>
          <a:ln w="19050">
            <a:solidFill>
              <a:srgbClr val="0070C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3">
            <a:extLst>
              <a:ext uri="{FF2B5EF4-FFF2-40B4-BE49-F238E27FC236}">
                <a16:creationId xmlns:a16="http://schemas.microsoft.com/office/drawing/2014/main" id="{EF3BAA80-D64A-4BCC-84F1-5BF480B26755}"/>
              </a:ext>
            </a:extLst>
          </p:cNvPr>
          <p:cNvSpPr txBox="1">
            <a:spLocks noChangeArrowheads="1"/>
          </p:cNvSpPr>
          <p:nvPr/>
        </p:nvSpPr>
        <p:spPr>
          <a:xfrm>
            <a:off x="3657600" y="1455276"/>
            <a:ext cx="8534400" cy="4638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en-US" sz="2400" dirty="0">
                <a:solidFill>
                  <a:srgbClr val="0070C0"/>
                </a:solidFill>
              </a:rPr>
              <a:t>Nonoperational Scale Models</a:t>
            </a:r>
          </a:p>
          <a:p>
            <a:pPr fontAlgn="auto">
              <a:spcAft>
                <a:spcPts val="0"/>
              </a:spcAft>
            </a:pPr>
            <a:r>
              <a:rPr lang="en-US" altLang="en-US" sz="2400" dirty="0"/>
              <a:t>A nonworking scale mode that is set up to test certain aspects of the design</a:t>
            </a:r>
          </a:p>
          <a:p>
            <a:pPr fontAlgn="auto">
              <a:spcAft>
                <a:spcPts val="0"/>
              </a:spcAft>
            </a:pPr>
            <a:r>
              <a:rPr lang="en-US" altLang="en-US" sz="2400" dirty="0"/>
              <a:t>A nonworking scale model of an information system might be produced when the coding required by the application is too expensive to prototype but when a useful idea of the system can be gained through prototyping of the input and output only.</a:t>
            </a:r>
          </a:p>
        </p:txBody>
      </p:sp>
      <p:sp>
        <p:nvSpPr>
          <p:cNvPr id="12" name="Rectangle 11">
            <a:extLst>
              <a:ext uri="{FF2B5EF4-FFF2-40B4-BE49-F238E27FC236}">
                <a16:creationId xmlns:a16="http://schemas.microsoft.com/office/drawing/2014/main" id="{2AEE0CA4-C2A7-414B-86CD-60AB9F0F078D}"/>
              </a:ext>
            </a:extLst>
          </p:cNvPr>
          <p:cNvSpPr/>
          <p:nvPr/>
        </p:nvSpPr>
        <p:spPr>
          <a:xfrm>
            <a:off x="3640394" y="1467566"/>
            <a:ext cx="8382000" cy="5266199"/>
          </a:xfrm>
          <a:custGeom>
            <a:avLst/>
            <a:gdLst>
              <a:gd name="connsiteX0" fmla="*/ 0 w 8382000"/>
              <a:gd name="connsiteY0" fmla="*/ 0 h 5266199"/>
              <a:gd name="connsiteX1" fmla="*/ 8382000 w 8382000"/>
              <a:gd name="connsiteY1" fmla="*/ 0 h 5266199"/>
              <a:gd name="connsiteX2" fmla="*/ 8382000 w 8382000"/>
              <a:gd name="connsiteY2" fmla="*/ 5266199 h 5266199"/>
              <a:gd name="connsiteX3" fmla="*/ 0 w 8382000"/>
              <a:gd name="connsiteY3" fmla="*/ 5266199 h 5266199"/>
              <a:gd name="connsiteX4" fmla="*/ 0 w 8382000"/>
              <a:gd name="connsiteY4" fmla="*/ 0 h 5266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5266199" extrusionOk="0">
                <a:moveTo>
                  <a:pt x="0" y="0"/>
                </a:moveTo>
                <a:cubicBezTo>
                  <a:pt x="1525248" y="-5264"/>
                  <a:pt x="6232906" y="84467"/>
                  <a:pt x="8382000" y="0"/>
                </a:cubicBezTo>
                <a:cubicBezTo>
                  <a:pt x="8253827" y="2378978"/>
                  <a:pt x="8511150" y="2655244"/>
                  <a:pt x="8382000" y="5266199"/>
                </a:cubicBezTo>
                <a:cubicBezTo>
                  <a:pt x="5660464" y="5372519"/>
                  <a:pt x="2814611" y="5258550"/>
                  <a:pt x="0" y="5266199"/>
                </a:cubicBezTo>
                <a:cubicBezTo>
                  <a:pt x="160128" y="4550192"/>
                  <a:pt x="25049" y="1295712"/>
                  <a:pt x="0" y="0"/>
                </a:cubicBezTo>
                <a:close/>
              </a:path>
            </a:pathLst>
          </a:custGeom>
          <a:noFill/>
          <a:ln w="19050">
            <a:solidFill>
              <a:srgbClr val="0070C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08187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556E7E-5E05-4DCE-BFA7-9E572EBFB009}"/>
              </a:ext>
            </a:extLst>
          </p:cNvPr>
          <p:cNvPicPr>
            <a:picLocks noChangeAspect="1"/>
          </p:cNvPicPr>
          <p:nvPr/>
        </p:nvPicPr>
        <p:blipFill>
          <a:blip r:embed="rId3"/>
          <a:stretch>
            <a:fillRect/>
          </a:stretch>
        </p:blipFill>
        <p:spPr>
          <a:xfrm>
            <a:off x="8104240" y="2057401"/>
            <a:ext cx="3567410" cy="3581400"/>
          </a:xfrm>
          <a:prstGeom prst="rect">
            <a:avLst/>
          </a:prstGeom>
        </p:spPr>
      </p:pic>
      <p:sp>
        <p:nvSpPr>
          <p:cNvPr id="15364" name="Rectangle 2">
            <a:extLst>
              <a:ext uri="{FF2B5EF4-FFF2-40B4-BE49-F238E27FC236}">
                <a16:creationId xmlns:a16="http://schemas.microsoft.com/office/drawing/2014/main" id="{6036C447-6EFE-4975-96D9-C8F5453E0010}"/>
              </a:ext>
            </a:extLst>
          </p:cNvPr>
          <p:cNvSpPr>
            <a:spLocks noGrp="1" noChangeArrowheads="1"/>
          </p:cNvSpPr>
          <p:nvPr>
            <p:ph type="title"/>
          </p:nvPr>
        </p:nvSpPr>
        <p:spPr/>
        <p:txBody>
          <a:bodyPr/>
          <a:lstStyle/>
          <a:p>
            <a:pPr algn="ctr" eaLnBrk="1" hangingPunct="1"/>
            <a:r>
              <a:rPr lang="en-US" altLang="en-US" dirty="0"/>
              <a:t>Prototyping</a:t>
            </a:r>
          </a:p>
        </p:txBody>
      </p:sp>
      <p:sp>
        <p:nvSpPr>
          <p:cNvPr id="15365" name="Rectangle 3">
            <a:extLst>
              <a:ext uri="{FF2B5EF4-FFF2-40B4-BE49-F238E27FC236}">
                <a16:creationId xmlns:a16="http://schemas.microsoft.com/office/drawing/2014/main" id="{31F98A3E-2C9E-419A-95D2-26283FDFA10C}"/>
              </a:ext>
            </a:extLst>
          </p:cNvPr>
          <p:cNvSpPr>
            <a:spLocks noGrp="1" noChangeArrowheads="1"/>
          </p:cNvSpPr>
          <p:nvPr>
            <p:ph idx="1"/>
          </p:nvPr>
        </p:nvSpPr>
        <p:spPr>
          <a:xfrm>
            <a:off x="152400" y="1538953"/>
            <a:ext cx="11201400" cy="4638009"/>
          </a:xfrm>
        </p:spPr>
        <p:txBody>
          <a:bodyPr/>
          <a:lstStyle/>
          <a:p>
            <a:pPr eaLnBrk="1" hangingPunct="1"/>
            <a:r>
              <a:rPr lang="en-US" altLang="en-US" dirty="0"/>
              <a:t>Patched-up </a:t>
            </a:r>
          </a:p>
          <a:p>
            <a:pPr eaLnBrk="1" hangingPunct="1"/>
            <a:r>
              <a:rPr lang="en-US" altLang="en-US" dirty="0"/>
              <a:t>Nonoperational </a:t>
            </a:r>
          </a:p>
          <a:p>
            <a:pPr eaLnBrk="1" hangingPunct="1"/>
            <a:r>
              <a:rPr lang="en-US" altLang="en-US" dirty="0"/>
              <a:t>First-of-a-series</a:t>
            </a:r>
          </a:p>
          <a:p>
            <a:pPr eaLnBrk="1" hangingPunct="1"/>
            <a:r>
              <a:rPr lang="en-US" altLang="en-US" dirty="0"/>
              <a:t>Selected features</a:t>
            </a:r>
          </a:p>
        </p:txBody>
      </p:sp>
      <p:sp>
        <p:nvSpPr>
          <p:cNvPr id="4" name="Date Placeholder 3">
            <a:extLst>
              <a:ext uri="{FF2B5EF4-FFF2-40B4-BE49-F238E27FC236}">
                <a16:creationId xmlns:a16="http://schemas.microsoft.com/office/drawing/2014/main" id="{8716915D-0553-4376-A531-931EBCF4C67C}"/>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3C82A09B-2CB2-41E7-8A8D-FFEA699D99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7C95F87A-91B8-44BF-8614-C575760275F9}" type="slidenum">
              <a:rPr lang="en-US" altLang="en-US">
                <a:latin typeface="Tahoma" panose="020B0604030504040204" pitchFamily="34" charset="0"/>
              </a:rPr>
              <a:pPr eaLnBrk="1" hangingPunct="1"/>
              <a:t>8</a:t>
            </a:fld>
            <a:endParaRPr lang="en-US" altLang="en-US">
              <a:latin typeface="Tahoma" panose="020B0604030504040204" pitchFamily="34" charset="0"/>
            </a:endParaRPr>
          </a:p>
        </p:txBody>
      </p:sp>
      <p:sp>
        <p:nvSpPr>
          <p:cNvPr id="9" name="Rectangle 8">
            <a:extLst>
              <a:ext uri="{FF2B5EF4-FFF2-40B4-BE49-F238E27FC236}">
                <a16:creationId xmlns:a16="http://schemas.microsoft.com/office/drawing/2014/main" id="{DA6F1E8A-B7AB-4449-ADC5-C6C5A787FFCD}"/>
              </a:ext>
            </a:extLst>
          </p:cNvPr>
          <p:cNvSpPr/>
          <p:nvPr/>
        </p:nvSpPr>
        <p:spPr>
          <a:xfrm>
            <a:off x="152400" y="2478983"/>
            <a:ext cx="2819400" cy="595312"/>
          </a:xfrm>
          <a:custGeom>
            <a:avLst/>
            <a:gdLst>
              <a:gd name="connsiteX0" fmla="*/ 0 w 2819400"/>
              <a:gd name="connsiteY0" fmla="*/ 0 h 595312"/>
              <a:gd name="connsiteX1" fmla="*/ 2819400 w 2819400"/>
              <a:gd name="connsiteY1" fmla="*/ 0 h 595312"/>
              <a:gd name="connsiteX2" fmla="*/ 2819400 w 2819400"/>
              <a:gd name="connsiteY2" fmla="*/ 595312 h 595312"/>
              <a:gd name="connsiteX3" fmla="*/ 0 w 2819400"/>
              <a:gd name="connsiteY3" fmla="*/ 595312 h 595312"/>
              <a:gd name="connsiteX4" fmla="*/ 0 w 2819400"/>
              <a:gd name="connsiteY4" fmla="*/ 0 h 595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595312" extrusionOk="0">
                <a:moveTo>
                  <a:pt x="0" y="0"/>
                </a:moveTo>
                <a:cubicBezTo>
                  <a:pt x="1121033" y="-5264"/>
                  <a:pt x="1560700" y="84467"/>
                  <a:pt x="2819400" y="0"/>
                </a:cubicBezTo>
                <a:cubicBezTo>
                  <a:pt x="2775035" y="140579"/>
                  <a:pt x="2838500" y="478047"/>
                  <a:pt x="2819400" y="595312"/>
                </a:cubicBezTo>
                <a:cubicBezTo>
                  <a:pt x="1873331" y="701632"/>
                  <a:pt x="1161875" y="587663"/>
                  <a:pt x="0" y="595312"/>
                </a:cubicBezTo>
                <a:cubicBezTo>
                  <a:pt x="-27808" y="489009"/>
                  <a:pt x="-12298" y="75599"/>
                  <a:pt x="0" y="0"/>
                </a:cubicBezTo>
                <a:close/>
              </a:path>
            </a:pathLst>
          </a:custGeom>
          <a:noFill/>
          <a:ln w="19050">
            <a:solidFill>
              <a:srgbClr val="FF000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3">
            <a:extLst>
              <a:ext uri="{FF2B5EF4-FFF2-40B4-BE49-F238E27FC236}">
                <a16:creationId xmlns:a16="http://schemas.microsoft.com/office/drawing/2014/main" id="{EF3BAA80-D64A-4BCC-84F1-5BF480B26755}"/>
              </a:ext>
            </a:extLst>
          </p:cNvPr>
          <p:cNvSpPr txBox="1">
            <a:spLocks noChangeArrowheads="1"/>
          </p:cNvSpPr>
          <p:nvPr/>
        </p:nvSpPr>
        <p:spPr>
          <a:xfrm>
            <a:off x="3657600" y="1492145"/>
            <a:ext cx="4128790" cy="463800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en-US" sz="2400" dirty="0">
                <a:solidFill>
                  <a:srgbClr val="FF0000"/>
                </a:solidFill>
              </a:rPr>
              <a:t>First-of-a-Series Prototype</a:t>
            </a:r>
          </a:p>
          <a:p>
            <a:pPr fontAlgn="auto">
              <a:spcAft>
                <a:spcPts val="0"/>
              </a:spcAft>
            </a:pPr>
            <a:r>
              <a:rPr lang="en-US" altLang="en-US" sz="2400" dirty="0"/>
              <a:t>Creating a first </a:t>
            </a:r>
            <a:r>
              <a:rPr lang="en-US" altLang="en-US" sz="2400" dirty="0" err="1"/>
              <a:t>fullscale</a:t>
            </a:r>
            <a:r>
              <a:rPr lang="en-US" altLang="en-US" sz="2400" dirty="0"/>
              <a:t> model of a system, often called a pilot </a:t>
            </a:r>
          </a:p>
          <a:p>
            <a:pPr fontAlgn="auto">
              <a:spcAft>
                <a:spcPts val="0"/>
              </a:spcAft>
            </a:pPr>
            <a:r>
              <a:rPr lang="en-US" altLang="en-US" sz="2400" dirty="0"/>
              <a:t>Prototype is completely operational </a:t>
            </a:r>
          </a:p>
          <a:p>
            <a:pPr fontAlgn="auto">
              <a:spcAft>
                <a:spcPts val="0"/>
              </a:spcAft>
            </a:pPr>
            <a:r>
              <a:rPr lang="en-US" altLang="en-US" sz="2400" dirty="0"/>
              <a:t>Useful when many installations of the same information system are planned</a:t>
            </a:r>
          </a:p>
          <a:p>
            <a:pPr fontAlgn="auto">
              <a:spcAft>
                <a:spcPts val="0"/>
              </a:spcAft>
            </a:pPr>
            <a:r>
              <a:rPr lang="en-US" altLang="en-US" sz="2400" dirty="0"/>
              <a:t>A full-scale prototype is installed in one or two locations first, and if successful, duplicates are installed at all locations based on customer usage patterns and other key factors</a:t>
            </a:r>
          </a:p>
        </p:txBody>
      </p:sp>
      <p:sp>
        <p:nvSpPr>
          <p:cNvPr id="12" name="Rectangle 11">
            <a:extLst>
              <a:ext uri="{FF2B5EF4-FFF2-40B4-BE49-F238E27FC236}">
                <a16:creationId xmlns:a16="http://schemas.microsoft.com/office/drawing/2014/main" id="{2AEE0CA4-C2A7-414B-86CD-60AB9F0F078D}"/>
              </a:ext>
            </a:extLst>
          </p:cNvPr>
          <p:cNvSpPr/>
          <p:nvPr/>
        </p:nvSpPr>
        <p:spPr>
          <a:xfrm>
            <a:off x="3429000" y="1455275"/>
            <a:ext cx="8382000" cy="5266199"/>
          </a:xfrm>
          <a:custGeom>
            <a:avLst/>
            <a:gdLst>
              <a:gd name="connsiteX0" fmla="*/ 0 w 8382000"/>
              <a:gd name="connsiteY0" fmla="*/ 0 h 5266199"/>
              <a:gd name="connsiteX1" fmla="*/ 8382000 w 8382000"/>
              <a:gd name="connsiteY1" fmla="*/ 0 h 5266199"/>
              <a:gd name="connsiteX2" fmla="*/ 8382000 w 8382000"/>
              <a:gd name="connsiteY2" fmla="*/ 5266199 h 5266199"/>
              <a:gd name="connsiteX3" fmla="*/ 0 w 8382000"/>
              <a:gd name="connsiteY3" fmla="*/ 5266199 h 5266199"/>
              <a:gd name="connsiteX4" fmla="*/ 0 w 8382000"/>
              <a:gd name="connsiteY4" fmla="*/ 0 h 5266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5266199" extrusionOk="0">
                <a:moveTo>
                  <a:pt x="0" y="0"/>
                </a:moveTo>
                <a:cubicBezTo>
                  <a:pt x="1525248" y="-5264"/>
                  <a:pt x="6232906" y="84467"/>
                  <a:pt x="8382000" y="0"/>
                </a:cubicBezTo>
                <a:cubicBezTo>
                  <a:pt x="8253827" y="2378978"/>
                  <a:pt x="8511150" y="2655244"/>
                  <a:pt x="8382000" y="5266199"/>
                </a:cubicBezTo>
                <a:cubicBezTo>
                  <a:pt x="5660464" y="5372519"/>
                  <a:pt x="2814611" y="5258550"/>
                  <a:pt x="0" y="5266199"/>
                </a:cubicBezTo>
                <a:cubicBezTo>
                  <a:pt x="160128" y="4550192"/>
                  <a:pt x="25049" y="1295712"/>
                  <a:pt x="0" y="0"/>
                </a:cubicBezTo>
                <a:close/>
              </a:path>
            </a:pathLst>
          </a:custGeom>
          <a:noFill/>
          <a:ln w="19050">
            <a:solidFill>
              <a:srgbClr val="FF000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83612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6036C447-6EFE-4975-96D9-C8F5453E0010}"/>
              </a:ext>
            </a:extLst>
          </p:cNvPr>
          <p:cNvSpPr>
            <a:spLocks noGrp="1" noChangeArrowheads="1"/>
          </p:cNvSpPr>
          <p:nvPr>
            <p:ph type="title"/>
          </p:nvPr>
        </p:nvSpPr>
        <p:spPr/>
        <p:txBody>
          <a:bodyPr/>
          <a:lstStyle/>
          <a:p>
            <a:pPr algn="ctr" eaLnBrk="1" hangingPunct="1"/>
            <a:r>
              <a:rPr lang="en-US" altLang="en-US" dirty="0"/>
              <a:t>Prototyping</a:t>
            </a:r>
          </a:p>
        </p:txBody>
      </p:sp>
      <p:sp>
        <p:nvSpPr>
          <p:cNvPr id="15365" name="Rectangle 3">
            <a:extLst>
              <a:ext uri="{FF2B5EF4-FFF2-40B4-BE49-F238E27FC236}">
                <a16:creationId xmlns:a16="http://schemas.microsoft.com/office/drawing/2014/main" id="{31F98A3E-2C9E-419A-95D2-26283FDFA10C}"/>
              </a:ext>
            </a:extLst>
          </p:cNvPr>
          <p:cNvSpPr>
            <a:spLocks noGrp="1" noChangeArrowheads="1"/>
          </p:cNvSpPr>
          <p:nvPr>
            <p:ph idx="1"/>
          </p:nvPr>
        </p:nvSpPr>
        <p:spPr>
          <a:xfrm>
            <a:off x="152400" y="1538953"/>
            <a:ext cx="11201400" cy="4638009"/>
          </a:xfrm>
        </p:spPr>
        <p:txBody>
          <a:bodyPr/>
          <a:lstStyle/>
          <a:p>
            <a:pPr eaLnBrk="1" hangingPunct="1"/>
            <a:r>
              <a:rPr lang="en-US" altLang="en-US" dirty="0"/>
              <a:t>Patched-up </a:t>
            </a:r>
          </a:p>
          <a:p>
            <a:pPr eaLnBrk="1" hangingPunct="1"/>
            <a:r>
              <a:rPr lang="en-US" altLang="en-US" dirty="0"/>
              <a:t>Nonoperational </a:t>
            </a:r>
          </a:p>
          <a:p>
            <a:pPr eaLnBrk="1" hangingPunct="1"/>
            <a:r>
              <a:rPr lang="en-US" altLang="en-US" dirty="0"/>
              <a:t>First-of-a-series</a:t>
            </a:r>
          </a:p>
          <a:p>
            <a:pPr eaLnBrk="1" hangingPunct="1"/>
            <a:r>
              <a:rPr lang="en-US" altLang="en-US" dirty="0"/>
              <a:t>Selected features</a:t>
            </a:r>
          </a:p>
        </p:txBody>
      </p:sp>
      <p:sp>
        <p:nvSpPr>
          <p:cNvPr id="4" name="Date Placeholder 3">
            <a:extLst>
              <a:ext uri="{FF2B5EF4-FFF2-40B4-BE49-F238E27FC236}">
                <a16:creationId xmlns:a16="http://schemas.microsoft.com/office/drawing/2014/main" id="{8716915D-0553-4376-A531-931EBCF4C67C}"/>
              </a:ext>
            </a:extLst>
          </p:cNvPr>
          <p:cNvSpPr>
            <a:spLocks noGrp="1"/>
          </p:cNvSpPr>
          <p:nvPr>
            <p:ph type="dt" sz="half"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Tahoma" panose="020B0604030504040204" pitchFamily="34" charset="0"/>
              </a:rPr>
              <a:t>Kendall &amp; Kendall	Copyright © 2014 Pearson Education</a:t>
            </a:r>
          </a:p>
        </p:txBody>
      </p:sp>
      <p:sp>
        <p:nvSpPr>
          <p:cNvPr id="6" name="Slide Number Placeholder 5">
            <a:extLst>
              <a:ext uri="{FF2B5EF4-FFF2-40B4-BE49-F238E27FC236}">
                <a16:creationId xmlns:a16="http://schemas.microsoft.com/office/drawing/2014/main" id="{3C82A09B-2CB2-41E7-8A8D-FFEA699D993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ahoma" panose="020B0604030504040204" pitchFamily="34" charset="0"/>
              </a:rPr>
              <a:t>6-</a:t>
            </a:r>
            <a:fld id="{7C95F87A-91B8-44BF-8614-C575760275F9}" type="slidenum">
              <a:rPr lang="en-US" altLang="en-US">
                <a:latin typeface="Tahoma" panose="020B0604030504040204" pitchFamily="34" charset="0"/>
              </a:rPr>
              <a:pPr eaLnBrk="1" hangingPunct="1"/>
              <a:t>9</a:t>
            </a:fld>
            <a:endParaRPr lang="en-US" altLang="en-US">
              <a:latin typeface="Tahoma" panose="020B0604030504040204" pitchFamily="34" charset="0"/>
            </a:endParaRPr>
          </a:p>
        </p:txBody>
      </p:sp>
      <p:sp>
        <p:nvSpPr>
          <p:cNvPr id="9" name="Rectangle 8">
            <a:extLst>
              <a:ext uri="{FF2B5EF4-FFF2-40B4-BE49-F238E27FC236}">
                <a16:creationId xmlns:a16="http://schemas.microsoft.com/office/drawing/2014/main" id="{DA6F1E8A-B7AB-4449-ADC5-C6C5A787FFCD}"/>
              </a:ext>
            </a:extLst>
          </p:cNvPr>
          <p:cNvSpPr/>
          <p:nvPr/>
        </p:nvSpPr>
        <p:spPr>
          <a:xfrm>
            <a:off x="181897" y="2998326"/>
            <a:ext cx="2819400" cy="595312"/>
          </a:xfrm>
          <a:custGeom>
            <a:avLst/>
            <a:gdLst>
              <a:gd name="connsiteX0" fmla="*/ 0 w 2819400"/>
              <a:gd name="connsiteY0" fmla="*/ 0 h 595312"/>
              <a:gd name="connsiteX1" fmla="*/ 2819400 w 2819400"/>
              <a:gd name="connsiteY1" fmla="*/ 0 h 595312"/>
              <a:gd name="connsiteX2" fmla="*/ 2819400 w 2819400"/>
              <a:gd name="connsiteY2" fmla="*/ 595312 h 595312"/>
              <a:gd name="connsiteX3" fmla="*/ 0 w 2819400"/>
              <a:gd name="connsiteY3" fmla="*/ 595312 h 595312"/>
              <a:gd name="connsiteX4" fmla="*/ 0 w 2819400"/>
              <a:gd name="connsiteY4" fmla="*/ 0 h 595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595312" extrusionOk="0">
                <a:moveTo>
                  <a:pt x="0" y="0"/>
                </a:moveTo>
                <a:cubicBezTo>
                  <a:pt x="1121033" y="-5264"/>
                  <a:pt x="1560700" y="84467"/>
                  <a:pt x="2819400" y="0"/>
                </a:cubicBezTo>
                <a:cubicBezTo>
                  <a:pt x="2775035" y="140579"/>
                  <a:pt x="2838500" y="478047"/>
                  <a:pt x="2819400" y="595312"/>
                </a:cubicBezTo>
                <a:cubicBezTo>
                  <a:pt x="1873331" y="701632"/>
                  <a:pt x="1161875" y="587663"/>
                  <a:pt x="0" y="595312"/>
                </a:cubicBezTo>
                <a:cubicBezTo>
                  <a:pt x="-27808" y="489009"/>
                  <a:pt x="-12298" y="75599"/>
                  <a:pt x="0" y="0"/>
                </a:cubicBezTo>
                <a:close/>
              </a:path>
            </a:pathLst>
          </a:custGeom>
          <a:noFill/>
          <a:ln w="19050">
            <a:solidFill>
              <a:srgbClr val="FFC00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accent2">
                  <a:lumMod val="60000"/>
                  <a:lumOff val="40000"/>
                </a:schemeClr>
              </a:solidFill>
            </a:endParaRPr>
          </a:p>
        </p:txBody>
      </p:sp>
      <p:sp>
        <p:nvSpPr>
          <p:cNvPr id="11" name="Rectangle 3">
            <a:extLst>
              <a:ext uri="{FF2B5EF4-FFF2-40B4-BE49-F238E27FC236}">
                <a16:creationId xmlns:a16="http://schemas.microsoft.com/office/drawing/2014/main" id="{EF3BAA80-D64A-4BCC-84F1-5BF480B26755}"/>
              </a:ext>
            </a:extLst>
          </p:cNvPr>
          <p:cNvSpPr txBox="1">
            <a:spLocks noChangeArrowheads="1"/>
          </p:cNvSpPr>
          <p:nvPr/>
        </p:nvSpPr>
        <p:spPr>
          <a:xfrm>
            <a:off x="3657600" y="1492145"/>
            <a:ext cx="4128790" cy="4638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en-US" sz="2400" dirty="0">
                <a:solidFill>
                  <a:schemeClr val="accent2">
                    <a:lumMod val="60000"/>
                    <a:lumOff val="40000"/>
                  </a:schemeClr>
                </a:solidFill>
              </a:rPr>
              <a:t>Selected Features Prototype</a:t>
            </a:r>
          </a:p>
          <a:p>
            <a:pPr fontAlgn="auto">
              <a:spcAft>
                <a:spcPts val="0"/>
              </a:spcAft>
            </a:pPr>
            <a:r>
              <a:rPr lang="en-US" altLang="en-US" sz="2400" dirty="0"/>
              <a:t>Building an operational model that includes some, but not all, of the features that the final system will have</a:t>
            </a:r>
          </a:p>
          <a:p>
            <a:pPr fontAlgn="auto">
              <a:spcAft>
                <a:spcPts val="0"/>
              </a:spcAft>
            </a:pPr>
            <a:r>
              <a:rPr lang="en-US" altLang="en-US" sz="2400" dirty="0"/>
              <a:t>Some, but not all, essential features are included</a:t>
            </a:r>
          </a:p>
          <a:p>
            <a:pPr fontAlgn="auto">
              <a:spcAft>
                <a:spcPts val="0"/>
              </a:spcAft>
            </a:pPr>
            <a:r>
              <a:rPr lang="en-US" altLang="en-US" sz="2400" dirty="0"/>
              <a:t>Built in modules</a:t>
            </a:r>
          </a:p>
          <a:p>
            <a:pPr fontAlgn="auto">
              <a:spcAft>
                <a:spcPts val="0"/>
              </a:spcAft>
            </a:pPr>
            <a:r>
              <a:rPr lang="en-US" altLang="en-US" sz="2400" dirty="0"/>
              <a:t>Part of the actual system</a:t>
            </a:r>
          </a:p>
        </p:txBody>
      </p:sp>
      <p:sp>
        <p:nvSpPr>
          <p:cNvPr id="12" name="Rectangle 11">
            <a:extLst>
              <a:ext uri="{FF2B5EF4-FFF2-40B4-BE49-F238E27FC236}">
                <a16:creationId xmlns:a16="http://schemas.microsoft.com/office/drawing/2014/main" id="{2AEE0CA4-C2A7-414B-86CD-60AB9F0F078D}"/>
              </a:ext>
            </a:extLst>
          </p:cNvPr>
          <p:cNvSpPr/>
          <p:nvPr/>
        </p:nvSpPr>
        <p:spPr>
          <a:xfrm>
            <a:off x="3429000" y="1455275"/>
            <a:ext cx="8382000" cy="5266199"/>
          </a:xfrm>
          <a:custGeom>
            <a:avLst/>
            <a:gdLst>
              <a:gd name="connsiteX0" fmla="*/ 0 w 8382000"/>
              <a:gd name="connsiteY0" fmla="*/ 0 h 5266199"/>
              <a:gd name="connsiteX1" fmla="*/ 8382000 w 8382000"/>
              <a:gd name="connsiteY1" fmla="*/ 0 h 5266199"/>
              <a:gd name="connsiteX2" fmla="*/ 8382000 w 8382000"/>
              <a:gd name="connsiteY2" fmla="*/ 5266199 h 5266199"/>
              <a:gd name="connsiteX3" fmla="*/ 0 w 8382000"/>
              <a:gd name="connsiteY3" fmla="*/ 5266199 h 5266199"/>
              <a:gd name="connsiteX4" fmla="*/ 0 w 8382000"/>
              <a:gd name="connsiteY4" fmla="*/ 0 h 5266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0" h="5266199" extrusionOk="0">
                <a:moveTo>
                  <a:pt x="0" y="0"/>
                </a:moveTo>
                <a:cubicBezTo>
                  <a:pt x="1525248" y="-5264"/>
                  <a:pt x="6232906" y="84467"/>
                  <a:pt x="8382000" y="0"/>
                </a:cubicBezTo>
                <a:cubicBezTo>
                  <a:pt x="8253827" y="2378978"/>
                  <a:pt x="8511150" y="2655244"/>
                  <a:pt x="8382000" y="5266199"/>
                </a:cubicBezTo>
                <a:cubicBezTo>
                  <a:pt x="5660464" y="5372519"/>
                  <a:pt x="2814611" y="5258550"/>
                  <a:pt x="0" y="5266199"/>
                </a:cubicBezTo>
                <a:cubicBezTo>
                  <a:pt x="160128" y="4550192"/>
                  <a:pt x="25049" y="1295712"/>
                  <a:pt x="0" y="0"/>
                </a:cubicBezTo>
                <a:close/>
              </a:path>
            </a:pathLst>
          </a:custGeom>
          <a:noFill/>
          <a:ln w="19050">
            <a:solidFill>
              <a:srgbClr val="FFC000"/>
            </a:solidFill>
            <a:prstDash val="lgDash"/>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 name="Picture 2">
            <a:extLst>
              <a:ext uri="{FF2B5EF4-FFF2-40B4-BE49-F238E27FC236}">
                <a16:creationId xmlns:a16="http://schemas.microsoft.com/office/drawing/2014/main" id="{4F1DE0A0-DF04-4637-A9E3-7135376122B4}"/>
              </a:ext>
            </a:extLst>
          </p:cNvPr>
          <p:cNvPicPr>
            <a:picLocks noChangeAspect="1"/>
          </p:cNvPicPr>
          <p:nvPr/>
        </p:nvPicPr>
        <p:blipFill>
          <a:blip r:embed="rId3"/>
          <a:stretch>
            <a:fillRect/>
          </a:stretch>
        </p:blipFill>
        <p:spPr>
          <a:xfrm>
            <a:off x="7822360" y="1894835"/>
            <a:ext cx="3760040" cy="3832627"/>
          </a:xfrm>
          <a:prstGeom prst="rect">
            <a:avLst/>
          </a:prstGeom>
        </p:spPr>
      </p:pic>
    </p:spTree>
    <p:extLst>
      <p:ext uri="{BB962C8B-B14F-4D97-AF65-F5344CB8AC3E}">
        <p14:creationId xmlns:p14="http://schemas.microsoft.com/office/powerpoint/2010/main" val="559811805"/>
      </p:ext>
    </p:extLst>
  </p:cSld>
  <p:clrMapOvr>
    <a:masterClrMapping/>
  </p:clrMapOvr>
</p:sld>
</file>

<file path=ppt/theme/theme1.xml><?xml version="1.0" encoding="utf-8"?>
<a:theme xmlns:a="http://schemas.openxmlformats.org/drawingml/2006/main" name="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9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1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2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3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4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5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6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7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kendall8eTemplateA">
  <a:themeElements>
    <a:clrScheme name="">
      <a:dk1>
        <a:srgbClr val="000000"/>
      </a:dk1>
      <a:lt1>
        <a:srgbClr val="FFFFFF"/>
      </a:lt1>
      <a:dk2>
        <a:srgbClr val="0064E2"/>
      </a:dk2>
      <a:lt2>
        <a:srgbClr val="B5D2F5"/>
      </a:lt2>
      <a:accent1>
        <a:srgbClr val="FFB91D"/>
      </a:accent1>
      <a:accent2>
        <a:srgbClr val="F97817"/>
      </a:accent2>
      <a:accent3>
        <a:srgbClr val="FFFFFF"/>
      </a:accent3>
      <a:accent4>
        <a:srgbClr val="000000"/>
      </a:accent4>
      <a:accent5>
        <a:srgbClr val="FFD9AB"/>
      </a:accent5>
      <a:accent6>
        <a:srgbClr val="E26C14"/>
      </a:accent6>
      <a:hlink>
        <a:srgbClr val="FFE400"/>
      </a:hlink>
      <a:folHlink>
        <a:srgbClr val="A3EC62"/>
      </a:folHlink>
    </a:clrScheme>
    <a:fontScheme name="8_kendall8eTemplateA">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kendall8eTemplat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kendall8eTemplate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kendall8eTemplate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kendall8eTemplate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kendall8eTemplate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kendall8eTemplate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kendall8eTemplate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kendall8eTemplate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kendall8eTemplate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kendall8eTemplate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kendall8eTemplate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kendall8eTemplate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kendall8e_template2011</Template>
  <TotalTime>3209</TotalTime>
  <Words>4468</Words>
  <Application>Microsoft Office PowerPoint</Application>
  <PresentationFormat>Widescreen</PresentationFormat>
  <Paragraphs>557</Paragraphs>
  <Slides>45</Slides>
  <Notes>34</Notes>
  <HiddenSlides>0</HiddenSlides>
  <MMClips>0</MMClips>
  <ScaleCrop>false</ScaleCrop>
  <HeadingPairs>
    <vt:vector size="6" baseType="variant">
      <vt:variant>
        <vt:lpstr>Fonts Used</vt:lpstr>
      </vt:variant>
      <vt:variant>
        <vt:i4>5</vt:i4>
      </vt:variant>
      <vt:variant>
        <vt:lpstr>Theme</vt:lpstr>
      </vt:variant>
      <vt:variant>
        <vt:i4>11</vt:i4>
      </vt:variant>
      <vt:variant>
        <vt:lpstr>Slide Titles</vt:lpstr>
      </vt:variant>
      <vt:variant>
        <vt:i4>45</vt:i4>
      </vt:variant>
    </vt:vector>
  </HeadingPairs>
  <TitlesOfParts>
    <vt:vector size="61" baseType="lpstr">
      <vt:lpstr>Arial</vt:lpstr>
      <vt:lpstr>Calibri</vt:lpstr>
      <vt:lpstr>Calibri Light</vt:lpstr>
      <vt:lpstr>Tahoma</vt:lpstr>
      <vt:lpstr>Wingdings</vt:lpstr>
      <vt:lpstr>kendall8eTemplateA</vt:lpstr>
      <vt:lpstr>1_kendall8eTemplateA</vt:lpstr>
      <vt:lpstr>2_kendall8eTemplateA</vt:lpstr>
      <vt:lpstr>3_kendall8eTemplateA</vt:lpstr>
      <vt:lpstr>4_kendall8eTemplateA</vt:lpstr>
      <vt:lpstr>5_kendall8eTemplateA</vt:lpstr>
      <vt:lpstr>6_kendall8eTemplateA</vt:lpstr>
      <vt:lpstr>7_kendall8eTemplateA</vt:lpstr>
      <vt:lpstr>8_kendall8eTemplateA</vt:lpstr>
      <vt:lpstr>9_kendall8eTemplateA</vt:lpstr>
      <vt:lpstr>Office Theme</vt:lpstr>
      <vt:lpstr>Topic 6: Agile Modeling and Prototyping (Chapter 6)</vt:lpstr>
      <vt:lpstr>Learning Objectives</vt:lpstr>
      <vt:lpstr>Agile Modeling, but First Prototyping</vt:lpstr>
      <vt:lpstr>Major Topics</vt:lpstr>
      <vt:lpstr>Major Topics</vt:lpstr>
      <vt:lpstr>Prototyping</vt:lpstr>
      <vt:lpstr>Prototyping</vt:lpstr>
      <vt:lpstr>Prototyping</vt:lpstr>
      <vt:lpstr>Prototyping</vt:lpstr>
      <vt:lpstr>Prototyping as an Alternative to the Systems Life Cycle</vt:lpstr>
      <vt:lpstr>Guidelines for Developing a Prototype </vt:lpstr>
      <vt:lpstr>Guidelines for Developing a Prototype </vt:lpstr>
      <vt:lpstr>Guidelines for Developing a Prototype </vt:lpstr>
      <vt:lpstr>Guidelines for Developing a Prototype </vt:lpstr>
      <vt:lpstr>Prototyping Using Commercial-Off-The-Shelf (COTS) Software</vt:lpstr>
      <vt:lpstr>Users’ Role in Prototyping</vt:lpstr>
      <vt:lpstr>PowerPoint Presentation</vt:lpstr>
      <vt:lpstr>Major Topics</vt:lpstr>
      <vt:lpstr>Agile Modeling</vt:lpstr>
      <vt:lpstr>Agile core practices are interrelated with agile modeling’s resources, activities, and values.</vt:lpstr>
      <vt:lpstr>Agile core practices are interrelated with agile modeling’s resources, activities, and values.</vt:lpstr>
      <vt:lpstr>Values and Principles of Agile Modeling </vt:lpstr>
      <vt:lpstr>Values Are Crucial to the Agile Approach (Figure 6.4)</vt:lpstr>
      <vt:lpstr>The Basic Principles of Agile Modeling</vt:lpstr>
      <vt:lpstr>Agile core practices are interrelated with agile modeling’s resources, activities, and values.</vt:lpstr>
      <vt:lpstr>Four Basic Activities of Agile Modeling</vt:lpstr>
      <vt:lpstr>Four Basic Activities of Agile Modeling</vt:lpstr>
      <vt:lpstr>Four Basic Activities of Agile Modeling</vt:lpstr>
      <vt:lpstr>Four Basic Activities of Agile Modeling</vt:lpstr>
      <vt:lpstr>Agile core practices are interrelated with agile modeling’s resources, activities, and values.</vt:lpstr>
      <vt:lpstr>Four Resource Control Variables of Agile Modeling</vt:lpstr>
      <vt:lpstr>Agile core practices are interrelated with agile modeling’s resources, activities, and values.</vt:lpstr>
      <vt:lpstr>Four Core Agile Practices</vt:lpstr>
      <vt:lpstr>Agile core practices are interrelated with agile modeling’s resources, activities, and values.</vt:lpstr>
      <vt:lpstr>The Agile Development Process</vt:lpstr>
      <vt:lpstr>Writing User Stories</vt:lpstr>
      <vt:lpstr>User Stories Can Be Recorded on Cards (Figure 6.6)</vt:lpstr>
      <vt:lpstr>Scrum</vt:lpstr>
      <vt:lpstr>Scrum</vt:lpstr>
      <vt:lpstr>Lessons Learned from Agile Modeling</vt:lpstr>
      <vt:lpstr>Comparing Agile Modeling and Structured Methods</vt:lpstr>
      <vt:lpstr>Strategies for Improving Efficiency Can Be Implemented Using Two Different Development Approaches      (Figure 6.8)</vt:lpstr>
      <vt:lpstr>Risks When Adopting New Information Systems</vt:lpstr>
      <vt:lpstr>Summary</vt:lpstr>
      <vt:lpstr>PowerPoint Presentation</vt:lpstr>
    </vt:vector>
  </TitlesOfParts>
  <Company>Buena Vista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Information Gathering: Interactive Methods</dc:title>
  <dc:creator>BVU User</dc:creator>
  <cp:lastModifiedBy>ELIN ELIANA BINTI ABDUL RAHIM</cp:lastModifiedBy>
  <cp:revision>217</cp:revision>
  <dcterms:created xsi:type="dcterms:W3CDTF">2006-12-11T03:13:53Z</dcterms:created>
  <dcterms:modified xsi:type="dcterms:W3CDTF">2021-12-27T02:20:12Z</dcterms:modified>
</cp:coreProperties>
</file>